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notesMasterIdLst>
    <p:notesMasterId r:id="rId44"/>
  </p:notesMasterIdLst>
  <p:handoutMasterIdLst>
    <p:handoutMasterId r:id="rId45"/>
  </p:handoutMasterIdLst>
  <p:sldIdLst>
    <p:sldId id="256" r:id="rId5"/>
    <p:sldId id="576" r:id="rId6"/>
    <p:sldId id="577" r:id="rId7"/>
    <p:sldId id="1000" r:id="rId8"/>
    <p:sldId id="1437" r:id="rId9"/>
    <p:sldId id="999" r:id="rId10"/>
    <p:sldId id="994" r:id="rId11"/>
    <p:sldId id="996" r:id="rId12"/>
    <p:sldId id="998" r:id="rId13"/>
    <p:sldId id="1465" r:id="rId14"/>
    <p:sldId id="1467" r:id="rId15"/>
    <p:sldId id="1468" r:id="rId16"/>
    <p:sldId id="1469" r:id="rId17"/>
    <p:sldId id="1478" r:id="rId18"/>
    <p:sldId id="1474" r:id="rId19"/>
    <p:sldId id="1466" r:id="rId20"/>
    <p:sldId id="968" r:id="rId21"/>
    <p:sldId id="982" r:id="rId22"/>
    <p:sldId id="913" r:id="rId23"/>
    <p:sldId id="989" r:id="rId24"/>
    <p:sldId id="921" r:id="rId25"/>
    <p:sldId id="629" r:id="rId26"/>
    <p:sldId id="1472" r:id="rId27"/>
    <p:sldId id="1473" r:id="rId28"/>
    <p:sldId id="663" r:id="rId29"/>
    <p:sldId id="642" r:id="rId30"/>
    <p:sldId id="1475" r:id="rId31"/>
    <p:sldId id="879" r:id="rId32"/>
    <p:sldId id="880" r:id="rId33"/>
    <p:sldId id="666" r:id="rId34"/>
    <p:sldId id="1477" r:id="rId35"/>
    <p:sldId id="1216" r:id="rId36"/>
    <p:sldId id="1212" r:id="rId37"/>
    <p:sldId id="1213" r:id="rId38"/>
    <p:sldId id="1215" r:id="rId39"/>
    <p:sldId id="1218" r:id="rId40"/>
    <p:sldId id="1476" r:id="rId41"/>
    <p:sldId id="918" r:id="rId42"/>
    <p:sldId id="260" r:id="rId43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image" Target="../media/image78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image" Target="../media/image78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AAB3E4-D485-4A44-95DB-BD959974F57D}" type="doc">
      <dgm:prSet loTypeId="urn:microsoft.com/office/officeart/2005/8/layout/arrow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9FADFFE-7FA4-4BC7-89B0-06CDA9306AD3}">
      <dgm:prSet/>
      <dgm:spPr/>
      <dgm:t>
        <a:bodyPr/>
        <a:lstStyle/>
        <a:p>
          <a:r>
            <a:rPr lang="zh-TW" altLang="en-US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觀光旅運</a:t>
          </a:r>
        </a:p>
      </dgm:t>
    </dgm:pt>
    <dgm:pt modelId="{CAEB2448-604C-4BC0-8F82-17AF99BA3D16}" type="parTrans" cxnId="{F546677A-5AC2-4699-9ED7-8DBC97E025DD}">
      <dgm:prSet/>
      <dgm:spPr/>
      <dgm:t>
        <a:bodyPr/>
        <a:lstStyle/>
        <a:p>
          <a:endParaRPr lang="zh-TW" altLang="en-US"/>
        </a:p>
      </dgm:t>
    </dgm:pt>
    <dgm:pt modelId="{0D154888-8436-445B-B27A-8DCFF4404D5D}" type="sibTrans" cxnId="{F546677A-5AC2-4699-9ED7-8DBC97E025DD}">
      <dgm:prSet/>
      <dgm:spPr/>
      <dgm:t>
        <a:bodyPr/>
        <a:lstStyle/>
        <a:p>
          <a:endParaRPr lang="zh-TW" altLang="en-US"/>
        </a:p>
      </dgm:t>
    </dgm:pt>
    <dgm:pt modelId="{CBB0404C-E42B-46EF-9B60-47462BCA180D}">
      <dgm:prSet/>
      <dgm:spPr/>
      <dgm:t>
        <a:bodyPr/>
        <a:lstStyle/>
        <a:p>
          <a:r>
            <a:rPr lang="zh-TW" altLang="en-US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休閒管理</a:t>
          </a:r>
        </a:p>
      </dgm:t>
    </dgm:pt>
    <dgm:pt modelId="{EDED0130-0A07-4B10-B102-7E9EE2AE9388}" type="parTrans" cxnId="{0FCFC9EB-8801-47A4-8A71-AA4CE4F5B3D3}">
      <dgm:prSet/>
      <dgm:spPr/>
      <dgm:t>
        <a:bodyPr/>
        <a:lstStyle/>
        <a:p>
          <a:endParaRPr lang="zh-TW" altLang="en-US"/>
        </a:p>
      </dgm:t>
    </dgm:pt>
    <dgm:pt modelId="{0A0B809A-D3A0-4895-A627-56A11A30865C}" type="sibTrans" cxnId="{0FCFC9EB-8801-47A4-8A71-AA4CE4F5B3D3}">
      <dgm:prSet/>
      <dgm:spPr/>
      <dgm:t>
        <a:bodyPr/>
        <a:lstStyle/>
        <a:p>
          <a:endParaRPr lang="zh-TW" altLang="en-US"/>
        </a:p>
      </dgm:t>
    </dgm:pt>
    <dgm:pt modelId="{EC753A65-F0D2-4923-A7FA-3C441781DECE}">
      <dgm:prSet/>
      <dgm:spPr/>
    </dgm:pt>
    <dgm:pt modelId="{CE3B569B-C35B-48D4-B95F-E40D142ADF77}" type="parTrans" cxnId="{90CDAE2C-CB1C-494B-B96A-94C21B78C40D}">
      <dgm:prSet/>
      <dgm:spPr/>
      <dgm:t>
        <a:bodyPr/>
        <a:lstStyle/>
        <a:p>
          <a:endParaRPr lang="zh-TW" altLang="en-US"/>
        </a:p>
      </dgm:t>
    </dgm:pt>
    <dgm:pt modelId="{62A42A79-86AA-4FDF-A9E2-8B2FB05EAD14}" type="sibTrans" cxnId="{90CDAE2C-CB1C-494B-B96A-94C21B78C40D}">
      <dgm:prSet/>
      <dgm:spPr/>
      <dgm:t>
        <a:bodyPr/>
        <a:lstStyle/>
        <a:p>
          <a:endParaRPr lang="zh-TW" altLang="en-US"/>
        </a:p>
      </dgm:t>
    </dgm:pt>
    <dgm:pt modelId="{A2E2ACCC-3C62-428B-84F6-7F7939E3FF7E}" type="pres">
      <dgm:prSet presAssocID="{19AAB3E4-D485-4A44-95DB-BD959974F57D}" presName="compositeShape" presStyleCnt="0">
        <dgm:presLayoutVars>
          <dgm:chMax val="2"/>
          <dgm:dir/>
          <dgm:resizeHandles val="exact"/>
        </dgm:presLayoutVars>
      </dgm:prSet>
      <dgm:spPr/>
    </dgm:pt>
    <dgm:pt modelId="{A511B3F5-516E-448C-B444-EFA03392F6B5}" type="pres">
      <dgm:prSet presAssocID="{19AAB3E4-D485-4A44-95DB-BD959974F57D}" presName="divider" presStyleLbl="fgShp" presStyleIdx="0" presStyleCnt="1"/>
      <dgm:spPr/>
    </dgm:pt>
    <dgm:pt modelId="{D3315FA2-317E-4B15-B32A-462A2612B0E9}" type="pres">
      <dgm:prSet presAssocID="{89FADFFE-7FA4-4BC7-89B0-06CDA9306AD3}" presName="downArrow" presStyleLbl="node1" presStyleIdx="0" presStyleCnt="2"/>
      <dgm:spPr/>
    </dgm:pt>
    <dgm:pt modelId="{CB242260-9004-48B1-BEF3-A8B0EF7B187B}" type="pres">
      <dgm:prSet presAssocID="{89FADFFE-7FA4-4BC7-89B0-06CDA9306AD3}" presName="downArrowText" presStyleLbl="revTx" presStyleIdx="0" presStyleCnt="2">
        <dgm:presLayoutVars>
          <dgm:bulletEnabled val="1"/>
        </dgm:presLayoutVars>
      </dgm:prSet>
      <dgm:spPr/>
    </dgm:pt>
    <dgm:pt modelId="{077CD83C-D865-4B50-867E-F4932F5FD326}" type="pres">
      <dgm:prSet presAssocID="{CBB0404C-E42B-46EF-9B60-47462BCA180D}" presName="upArrow" presStyleLbl="node1" presStyleIdx="1" presStyleCnt="2"/>
      <dgm:spPr/>
    </dgm:pt>
    <dgm:pt modelId="{6663AF14-A7C2-4446-B3A0-2AB48A6134D4}" type="pres">
      <dgm:prSet presAssocID="{CBB0404C-E42B-46EF-9B60-47462BCA180D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90CDAE2C-CB1C-494B-B96A-94C21B78C40D}" srcId="{19AAB3E4-D485-4A44-95DB-BD959974F57D}" destId="{EC753A65-F0D2-4923-A7FA-3C441781DECE}" srcOrd="2" destOrd="0" parTransId="{CE3B569B-C35B-48D4-B95F-E40D142ADF77}" sibTransId="{62A42A79-86AA-4FDF-A9E2-8B2FB05EAD14}"/>
    <dgm:cxn modelId="{FF2F9F2D-825B-4698-9961-4203E4401ACB}" type="presOf" srcId="{19AAB3E4-D485-4A44-95DB-BD959974F57D}" destId="{A2E2ACCC-3C62-428B-84F6-7F7939E3FF7E}" srcOrd="0" destOrd="0" presId="urn:microsoft.com/office/officeart/2005/8/layout/arrow3"/>
    <dgm:cxn modelId="{F546677A-5AC2-4699-9ED7-8DBC97E025DD}" srcId="{19AAB3E4-D485-4A44-95DB-BD959974F57D}" destId="{89FADFFE-7FA4-4BC7-89B0-06CDA9306AD3}" srcOrd="0" destOrd="0" parTransId="{CAEB2448-604C-4BC0-8F82-17AF99BA3D16}" sibTransId="{0D154888-8436-445B-B27A-8DCFF4404D5D}"/>
    <dgm:cxn modelId="{D258109B-9A3C-4FDE-88C1-1C44255FA180}" type="presOf" srcId="{89FADFFE-7FA4-4BC7-89B0-06CDA9306AD3}" destId="{CB242260-9004-48B1-BEF3-A8B0EF7B187B}" srcOrd="0" destOrd="0" presId="urn:microsoft.com/office/officeart/2005/8/layout/arrow3"/>
    <dgm:cxn modelId="{495EC0AB-2FEB-4B57-8BC1-5DB9DE972CF5}" type="presOf" srcId="{CBB0404C-E42B-46EF-9B60-47462BCA180D}" destId="{6663AF14-A7C2-4446-B3A0-2AB48A6134D4}" srcOrd="0" destOrd="0" presId="urn:microsoft.com/office/officeart/2005/8/layout/arrow3"/>
    <dgm:cxn modelId="{0FCFC9EB-8801-47A4-8A71-AA4CE4F5B3D3}" srcId="{19AAB3E4-D485-4A44-95DB-BD959974F57D}" destId="{CBB0404C-E42B-46EF-9B60-47462BCA180D}" srcOrd="1" destOrd="0" parTransId="{EDED0130-0A07-4B10-B102-7E9EE2AE9388}" sibTransId="{0A0B809A-D3A0-4895-A627-56A11A30865C}"/>
    <dgm:cxn modelId="{81EE916B-BE42-4E15-8A73-254C63D9C4A5}" type="presParOf" srcId="{A2E2ACCC-3C62-428B-84F6-7F7939E3FF7E}" destId="{A511B3F5-516E-448C-B444-EFA03392F6B5}" srcOrd="0" destOrd="0" presId="urn:microsoft.com/office/officeart/2005/8/layout/arrow3"/>
    <dgm:cxn modelId="{F8FF0692-F507-437A-8F23-889187B8D898}" type="presParOf" srcId="{A2E2ACCC-3C62-428B-84F6-7F7939E3FF7E}" destId="{D3315FA2-317E-4B15-B32A-462A2612B0E9}" srcOrd="1" destOrd="0" presId="urn:microsoft.com/office/officeart/2005/8/layout/arrow3"/>
    <dgm:cxn modelId="{5CF3D96C-A081-4539-818A-2EB5AC000FBB}" type="presParOf" srcId="{A2E2ACCC-3C62-428B-84F6-7F7939E3FF7E}" destId="{CB242260-9004-48B1-BEF3-A8B0EF7B187B}" srcOrd="2" destOrd="0" presId="urn:microsoft.com/office/officeart/2005/8/layout/arrow3"/>
    <dgm:cxn modelId="{D0D8C71A-ADF3-4534-A817-6F44603C05D6}" type="presParOf" srcId="{A2E2ACCC-3C62-428B-84F6-7F7939E3FF7E}" destId="{077CD83C-D865-4B50-867E-F4932F5FD326}" srcOrd="3" destOrd="0" presId="urn:microsoft.com/office/officeart/2005/8/layout/arrow3"/>
    <dgm:cxn modelId="{0B9C9F54-1FE1-42EC-9F35-F73B298A417C}" type="presParOf" srcId="{A2E2ACCC-3C62-428B-84F6-7F7939E3FF7E}" destId="{6663AF14-A7C2-4446-B3A0-2AB48A6134D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153485-8A78-4321-8F87-696B04670E79}" type="doc">
      <dgm:prSet loTypeId="urn:microsoft.com/office/officeart/2005/8/layout/arrow2" loCatId="process" qsTypeId="urn:microsoft.com/office/officeart/2005/8/quickstyle/simple1" qsCatId="simple" csTypeId="urn:microsoft.com/office/officeart/2005/8/colors/colorful2" csCatId="colorful" phldr="1"/>
      <dgm:spPr/>
    </dgm:pt>
    <dgm:pt modelId="{91745A86-24B0-4E61-A54D-5E9BADB7D0C5}">
      <dgm:prSet phldrT="[文字]" custT="1"/>
      <dgm:spPr/>
      <dgm:t>
        <a:bodyPr/>
        <a:lstStyle/>
        <a:p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大一</a:t>
          </a:r>
          <a:r>
            <a: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基礎</a:t>
          </a:r>
          <a:r>
            <a: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培養基礎能力</a:t>
          </a:r>
        </a:p>
      </dgm:t>
    </dgm:pt>
    <dgm:pt modelId="{1A3ED7B2-D9C3-439B-8B24-EE9650FE85B8}" type="parTrans" cxnId="{4A75ED47-E526-4F8B-BA7A-B7C699BAD469}">
      <dgm:prSet/>
      <dgm:spPr/>
      <dgm:t>
        <a:bodyPr/>
        <a:lstStyle/>
        <a:p>
          <a:endParaRPr lang="zh-TW" altLang="en-US" sz="2000"/>
        </a:p>
      </dgm:t>
    </dgm:pt>
    <dgm:pt modelId="{D96C7528-F3BF-4E56-953C-4F645C23BF36}" type="sibTrans" cxnId="{4A75ED47-E526-4F8B-BA7A-B7C699BAD469}">
      <dgm:prSet/>
      <dgm:spPr/>
      <dgm:t>
        <a:bodyPr/>
        <a:lstStyle/>
        <a:p>
          <a:endParaRPr lang="zh-TW" altLang="en-US" sz="2000"/>
        </a:p>
      </dgm:t>
    </dgm:pt>
    <dgm:pt modelId="{5D1D1049-C0D0-4740-A8EE-250D8F67D089}">
      <dgm:prSet phldrT="[文字]" custT="1"/>
      <dgm:spPr/>
      <dgm:t>
        <a:bodyPr/>
        <a:lstStyle/>
        <a:p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大二</a:t>
          </a:r>
          <a:r>
            <a: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提升</a:t>
          </a:r>
          <a:r>
            <a: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培養進階能力</a:t>
          </a:r>
        </a:p>
      </dgm:t>
    </dgm:pt>
    <dgm:pt modelId="{D3731CB7-D7F2-487B-ACD3-4D4AAC4F65D1}" type="parTrans" cxnId="{464F6786-D203-4FA1-9BD5-5A64877A9555}">
      <dgm:prSet/>
      <dgm:spPr/>
      <dgm:t>
        <a:bodyPr/>
        <a:lstStyle/>
        <a:p>
          <a:endParaRPr lang="zh-TW" altLang="en-US" sz="2000"/>
        </a:p>
      </dgm:t>
    </dgm:pt>
    <dgm:pt modelId="{295C71EE-FD53-4C34-8850-849434644872}" type="sibTrans" cxnId="{464F6786-D203-4FA1-9BD5-5A64877A9555}">
      <dgm:prSet/>
      <dgm:spPr/>
      <dgm:t>
        <a:bodyPr/>
        <a:lstStyle/>
        <a:p>
          <a:endParaRPr lang="zh-TW" altLang="en-US" sz="2000"/>
        </a:p>
      </dgm:t>
    </dgm:pt>
    <dgm:pt modelId="{01E18666-7514-448B-AEF8-BDD3C5CD7375}">
      <dgm:prSet phldrT="[文字]" custT="1"/>
      <dgm:spPr/>
      <dgm:t>
        <a:bodyPr/>
        <a:lstStyle/>
        <a:p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大三</a:t>
          </a:r>
          <a:r>
            <a: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整合</a:t>
          </a:r>
          <a:r>
            <a: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培養跨領域能力</a:t>
          </a:r>
        </a:p>
      </dgm:t>
    </dgm:pt>
    <dgm:pt modelId="{4EF93023-BCA2-4507-9575-816407DEEE86}" type="parTrans" cxnId="{C22178CB-5904-4108-AF9D-56D7E0ECFAC0}">
      <dgm:prSet/>
      <dgm:spPr/>
      <dgm:t>
        <a:bodyPr/>
        <a:lstStyle/>
        <a:p>
          <a:endParaRPr lang="zh-TW" altLang="en-US" sz="2000"/>
        </a:p>
      </dgm:t>
    </dgm:pt>
    <dgm:pt modelId="{529660C1-76A8-49E3-B21E-56FFE173BC72}" type="sibTrans" cxnId="{C22178CB-5904-4108-AF9D-56D7E0ECFAC0}">
      <dgm:prSet/>
      <dgm:spPr/>
      <dgm:t>
        <a:bodyPr/>
        <a:lstStyle/>
        <a:p>
          <a:endParaRPr lang="zh-TW" altLang="en-US" sz="2000"/>
        </a:p>
      </dgm:t>
    </dgm:pt>
    <dgm:pt modelId="{0883B977-7FF4-4FDC-8188-D25EADC6F2A1}">
      <dgm:prSet phldrT="[文字]" custT="1"/>
      <dgm:spPr/>
      <dgm:t>
        <a:bodyPr/>
        <a:lstStyle/>
        <a:p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大四</a:t>
          </a:r>
          <a:r>
            <a: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實習</a:t>
          </a:r>
          <a:r>
            <a: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媒合校外實習單位展現學習成果</a:t>
          </a:r>
        </a:p>
      </dgm:t>
    </dgm:pt>
    <dgm:pt modelId="{B9759DFD-27BC-4569-98CA-42000DD83DE5}" type="parTrans" cxnId="{3F565B0E-03C8-47AD-BA88-0615BE4FD37C}">
      <dgm:prSet/>
      <dgm:spPr/>
      <dgm:t>
        <a:bodyPr/>
        <a:lstStyle/>
        <a:p>
          <a:endParaRPr lang="zh-TW" altLang="en-US" sz="2000"/>
        </a:p>
      </dgm:t>
    </dgm:pt>
    <dgm:pt modelId="{5B2ED7C5-D479-496D-9B96-F2DB4A992C39}" type="sibTrans" cxnId="{3F565B0E-03C8-47AD-BA88-0615BE4FD37C}">
      <dgm:prSet/>
      <dgm:spPr/>
      <dgm:t>
        <a:bodyPr/>
        <a:lstStyle/>
        <a:p>
          <a:endParaRPr lang="zh-TW" altLang="en-US" sz="2000"/>
        </a:p>
      </dgm:t>
    </dgm:pt>
    <dgm:pt modelId="{48A1A67B-B4A5-4AB2-BB7B-3D106D47051E}" type="pres">
      <dgm:prSet presAssocID="{7C153485-8A78-4321-8F87-696B04670E79}" presName="arrowDiagram" presStyleCnt="0">
        <dgm:presLayoutVars>
          <dgm:chMax val="5"/>
          <dgm:dir/>
          <dgm:resizeHandles val="exact"/>
        </dgm:presLayoutVars>
      </dgm:prSet>
      <dgm:spPr/>
    </dgm:pt>
    <dgm:pt modelId="{A8EC0F44-BB5E-4098-8C40-F8D2ED9F90BE}" type="pres">
      <dgm:prSet presAssocID="{7C153485-8A78-4321-8F87-696B04670E79}" presName="arrow" presStyleLbl="bgShp" presStyleIdx="0" presStyleCnt="1"/>
      <dgm:spPr/>
    </dgm:pt>
    <dgm:pt modelId="{8D605B77-97DE-469F-86A0-5C68C6EBDB4D}" type="pres">
      <dgm:prSet presAssocID="{7C153485-8A78-4321-8F87-696B04670E79}" presName="arrowDiagram4" presStyleCnt="0"/>
      <dgm:spPr/>
    </dgm:pt>
    <dgm:pt modelId="{9CBA5959-945D-48A1-8DDB-CCC15DB6D98D}" type="pres">
      <dgm:prSet presAssocID="{91745A86-24B0-4E61-A54D-5E9BADB7D0C5}" presName="bullet4a" presStyleLbl="node1" presStyleIdx="0" presStyleCnt="4"/>
      <dgm:spPr/>
    </dgm:pt>
    <dgm:pt modelId="{1D47C4FD-BACB-4189-9090-AEA7ADDBF3B4}" type="pres">
      <dgm:prSet presAssocID="{91745A86-24B0-4E61-A54D-5E9BADB7D0C5}" presName="textBox4a" presStyleLbl="revTx" presStyleIdx="0" presStyleCnt="4" custScaleX="110633">
        <dgm:presLayoutVars>
          <dgm:bulletEnabled val="1"/>
        </dgm:presLayoutVars>
      </dgm:prSet>
      <dgm:spPr/>
    </dgm:pt>
    <dgm:pt modelId="{DF8C0ACC-D474-43AC-90D9-FD8287259B20}" type="pres">
      <dgm:prSet presAssocID="{5D1D1049-C0D0-4740-A8EE-250D8F67D089}" presName="bullet4b" presStyleLbl="node1" presStyleIdx="1" presStyleCnt="4"/>
      <dgm:spPr/>
    </dgm:pt>
    <dgm:pt modelId="{511C8430-94B3-4B12-A8DB-07AC814131DB}" type="pres">
      <dgm:prSet presAssocID="{5D1D1049-C0D0-4740-A8EE-250D8F67D089}" presName="textBox4b" presStyleLbl="revTx" presStyleIdx="1" presStyleCnt="4">
        <dgm:presLayoutVars>
          <dgm:bulletEnabled val="1"/>
        </dgm:presLayoutVars>
      </dgm:prSet>
      <dgm:spPr/>
    </dgm:pt>
    <dgm:pt modelId="{6C0B2419-3DB2-4F96-8096-D90E4B90A563}" type="pres">
      <dgm:prSet presAssocID="{01E18666-7514-448B-AEF8-BDD3C5CD7375}" presName="bullet4c" presStyleLbl="node1" presStyleIdx="2" presStyleCnt="4"/>
      <dgm:spPr/>
    </dgm:pt>
    <dgm:pt modelId="{D27BA97A-D2B6-4EDD-8DF0-20048A6DD742}" type="pres">
      <dgm:prSet presAssocID="{01E18666-7514-448B-AEF8-BDD3C5CD7375}" presName="textBox4c" presStyleLbl="revTx" presStyleIdx="2" presStyleCnt="4">
        <dgm:presLayoutVars>
          <dgm:bulletEnabled val="1"/>
        </dgm:presLayoutVars>
      </dgm:prSet>
      <dgm:spPr/>
    </dgm:pt>
    <dgm:pt modelId="{D91CA95B-1350-4624-9F6D-B07F77CDB0F2}" type="pres">
      <dgm:prSet presAssocID="{0883B977-7FF4-4FDC-8188-D25EADC6F2A1}" presName="bullet4d" presStyleLbl="node1" presStyleIdx="3" presStyleCnt="4"/>
      <dgm:spPr/>
    </dgm:pt>
    <dgm:pt modelId="{AC75F0FA-8886-463D-96C3-528CEE124A28}" type="pres">
      <dgm:prSet presAssocID="{0883B977-7FF4-4FDC-8188-D25EADC6F2A1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3F565B0E-03C8-47AD-BA88-0615BE4FD37C}" srcId="{7C153485-8A78-4321-8F87-696B04670E79}" destId="{0883B977-7FF4-4FDC-8188-D25EADC6F2A1}" srcOrd="3" destOrd="0" parTransId="{B9759DFD-27BC-4569-98CA-42000DD83DE5}" sibTransId="{5B2ED7C5-D479-496D-9B96-F2DB4A992C39}"/>
    <dgm:cxn modelId="{AAA7AA12-61EF-4CD3-91DE-13DD3F0D72D0}" type="presOf" srcId="{7C153485-8A78-4321-8F87-696B04670E79}" destId="{48A1A67B-B4A5-4AB2-BB7B-3D106D47051E}" srcOrd="0" destOrd="0" presId="urn:microsoft.com/office/officeart/2005/8/layout/arrow2"/>
    <dgm:cxn modelId="{63D85633-B85F-4BEC-A13B-EE1D1F2F1118}" type="presOf" srcId="{0883B977-7FF4-4FDC-8188-D25EADC6F2A1}" destId="{AC75F0FA-8886-463D-96C3-528CEE124A28}" srcOrd="0" destOrd="0" presId="urn:microsoft.com/office/officeart/2005/8/layout/arrow2"/>
    <dgm:cxn modelId="{4A75ED47-E526-4F8B-BA7A-B7C699BAD469}" srcId="{7C153485-8A78-4321-8F87-696B04670E79}" destId="{91745A86-24B0-4E61-A54D-5E9BADB7D0C5}" srcOrd="0" destOrd="0" parTransId="{1A3ED7B2-D9C3-439B-8B24-EE9650FE85B8}" sibTransId="{D96C7528-F3BF-4E56-953C-4F645C23BF36}"/>
    <dgm:cxn modelId="{B00B2B4F-3A83-4BD1-AAB9-CD37F7912640}" type="presOf" srcId="{91745A86-24B0-4E61-A54D-5E9BADB7D0C5}" destId="{1D47C4FD-BACB-4189-9090-AEA7ADDBF3B4}" srcOrd="0" destOrd="0" presId="urn:microsoft.com/office/officeart/2005/8/layout/arrow2"/>
    <dgm:cxn modelId="{7A867D77-1846-4B1D-9BAB-7E1C59775D26}" type="presOf" srcId="{5D1D1049-C0D0-4740-A8EE-250D8F67D089}" destId="{511C8430-94B3-4B12-A8DB-07AC814131DB}" srcOrd="0" destOrd="0" presId="urn:microsoft.com/office/officeart/2005/8/layout/arrow2"/>
    <dgm:cxn modelId="{464F6786-D203-4FA1-9BD5-5A64877A9555}" srcId="{7C153485-8A78-4321-8F87-696B04670E79}" destId="{5D1D1049-C0D0-4740-A8EE-250D8F67D089}" srcOrd="1" destOrd="0" parTransId="{D3731CB7-D7F2-487B-ACD3-4D4AAC4F65D1}" sibTransId="{295C71EE-FD53-4C34-8850-849434644872}"/>
    <dgm:cxn modelId="{C22178CB-5904-4108-AF9D-56D7E0ECFAC0}" srcId="{7C153485-8A78-4321-8F87-696B04670E79}" destId="{01E18666-7514-448B-AEF8-BDD3C5CD7375}" srcOrd="2" destOrd="0" parTransId="{4EF93023-BCA2-4507-9575-816407DEEE86}" sibTransId="{529660C1-76A8-49E3-B21E-56FFE173BC72}"/>
    <dgm:cxn modelId="{D30456D0-4869-4AC5-A500-3DA6D1E2031A}" type="presOf" srcId="{01E18666-7514-448B-AEF8-BDD3C5CD7375}" destId="{D27BA97A-D2B6-4EDD-8DF0-20048A6DD742}" srcOrd="0" destOrd="0" presId="urn:microsoft.com/office/officeart/2005/8/layout/arrow2"/>
    <dgm:cxn modelId="{A9C2F2DC-CD9F-409A-9AC5-332099E1B5C2}" type="presParOf" srcId="{48A1A67B-B4A5-4AB2-BB7B-3D106D47051E}" destId="{A8EC0F44-BB5E-4098-8C40-F8D2ED9F90BE}" srcOrd="0" destOrd="0" presId="urn:microsoft.com/office/officeart/2005/8/layout/arrow2"/>
    <dgm:cxn modelId="{33D3AE5A-8882-403B-8BDC-CE902A0D9551}" type="presParOf" srcId="{48A1A67B-B4A5-4AB2-BB7B-3D106D47051E}" destId="{8D605B77-97DE-469F-86A0-5C68C6EBDB4D}" srcOrd="1" destOrd="0" presId="urn:microsoft.com/office/officeart/2005/8/layout/arrow2"/>
    <dgm:cxn modelId="{4F3267DC-9C2A-4F36-9431-D538CFC1850D}" type="presParOf" srcId="{8D605B77-97DE-469F-86A0-5C68C6EBDB4D}" destId="{9CBA5959-945D-48A1-8DDB-CCC15DB6D98D}" srcOrd="0" destOrd="0" presId="urn:microsoft.com/office/officeart/2005/8/layout/arrow2"/>
    <dgm:cxn modelId="{BC051A24-3A96-40A3-B1D7-EE17761A6F84}" type="presParOf" srcId="{8D605B77-97DE-469F-86A0-5C68C6EBDB4D}" destId="{1D47C4FD-BACB-4189-9090-AEA7ADDBF3B4}" srcOrd="1" destOrd="0" presId="urn:microsoft.com/office/officeart/2005/8/layout/arrow2"/>
    <dgm:cxn modelId="{244DB545-9F27-4921-B3B1-4AA13A7D5E32}" type="presParOf" srcId="{8D605B77-97DE-469F-86A0-5C68C6EBDB4D}" destId="{DF8C0ACC-D474-43AC-90D9-FD8287259B20}" srcOrd="2" destOrd="0" presId="urn:microsoft.com/office/officeart/2005/8/layout/arrow2"/>
    <dgm:cxn modelId="{229E1D7B-8D22-4FB7-8012-C8137CA797C1}" type="presParOf" srcId="{8D605B77-97DE-469F-86A0-5C68C6EBDB4D}" destId="{511C8430-94B3-4B12-A8DB-07AC814131DB}" srcOrd="3" destOrd="0" presId="urn:microsoft.com/office/officeart/2005/8/layout/arrow2"/>
    <dgm:cxn modelId="{C99F26F3-F526-44C9-98F2-F3F715E82B73}" type="presParOf" srcId="{8D605B77-97DE-469F-86A0-5C68C6EBDB4D}" destId="{6C0B2419-3DB2-4F96-8096-D90E4B90A563}" srcOrd="4" destOrd="0" presId="urn:microsoft.com/office/officeart/2005/8/layout/arrow2"/>
    <dgm:cxn modelId="{29B8DB39-D51F-41A1-89A7-492F7B9D8084}" type="presParOf" srcId="{8D605B77-97DE-469F-86A0-5C68C6EBDB4D}" destId="{D27BA97A-D2B6-4EDD-8DF0-20048A6DD742}" srcOrd="5" destOrd="0" presId="urn:microsoft.com/office/officeart/2005/8/layout/arrow2"/>
    <dgm:cxn modelId="{76BE3D41-B2EF-4EBF-8566-B7A27EE944B8}" type="presParOf" srcId="{8D605B77-97DE-469F-86A0-5C68C6EBDB4D}" destId="{D91CA95B-1350-4624-9F6D-B07F77CDB0F2}" srcOrd="6" destOrd="0" presId="urn:microsoft.com/office/officeart/2005/8/layout/arrow2"/>
    <dgm:cxn modelId="{525EC75E-30F1-497E-8FBD-305AA43E5BC6}" type="presParOf" srcId="{8D605B77-97DE-469F-86A0-5C68C6EBDB4D}" destId="{AC75F0FA-8886-463D-96C3-528CEE124A2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5A490A-656A-4086-8D7E-C40E7D4E1869}" type="doc">
      <dgm:prSet loTypeId="urn:microsoft.com/office/officeart/2005/8/layout/h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6A400C9-88CD-4C84-8D23-472196E1CC4A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大一</a:t>
          </a:r>
        </a:p>
      </dgm:t>
    </dgm:pt>
    <dgm:pt modelId="{4ADD9AFE-B0A4-4F81-B460-DD10DC457C18}" type="parTrans" cxnId="{296DE48B-CCD6-4934-A1C4-54224393451D}">
      <dgm:prSet/>
      <dgm:spPr/>
      <dgm:t>
        <a:bodyPr/>
        <a:lstStyle/>
        <a:p>
          <a:endParaRPr lang="zh-TW" altLang="en-US"/>
        </a:p>
      </dgm:t>
    </dgm:pt>
    <dgm:pt modelId="{22729A32-9E45-438D-8E58-D3F9083F4615}" type="sibTrans" cxnId="{296DE48B-CCD6-4934-A1C4-54224393451D}">
      <dgm:prSet/>
      <dgm:spPr/>
      <dgm:t>
        <a:bodyPr/>
        <a:lstStyle/>
        <a:p>
          <a:endParaRPr lang="zh-TW" altLang="en-US"/>
        </a:p>
      </dgm:t>
    </dgm:pt>
    <dgm:pt modelId="{DDA64C2D-5A18-44FD-9ECB-B62F5193D323}">
      <dgm:prSet phldrT="[文字]" custT="1"/>
      <dgm:spPr/>
      <dgm:t>
        <a:bodyPr/>
        <a:lstStyle/>
        <a:p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TQC-OA PowerPoint (2016)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C46C42-7FA7-4C28-849B-1342D2ACC6DB}" type="parTrans" cxnId="{04640999-15A6-4088-AFBE-107437F44C0C}">
      <dgm:prSet/>
      <dgm:spPr/>
      <dgm:t>
        <a:bodyPr/>
        <a:lstStyle/>
        <a:p>
          <a:endParaRPr lang="zh-TW" altLang="en-US"/>
        </a:p>
      </dgm:t>
    </dgm:pt>
    <dgm:pt modelId="{7558EA6E-F004-4FAD-A6DB-451BB1672B20}" type="sibTrans" cxnId="{04640999-15A6-4088-AFBE-107437F44C0C}">
      <dgm:prSet/>
      <dgm:spPr/>
      <dgm:t>
        <a:bodyPr/>
        <a:lstStyle/>
        <a:p>
          <a:endParaRPr lang="zh-TW" altLang="en-US"/>
        </a:p>
      </dgm:t>
    </dgm:pt>
    <dgm:pt modelId="{0684C946-418E-4387-92E0-D4A8135BA94A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大二</a:t>
          </a:r>
        </a:p>
      </dgm:t>
    </dgm:pt>
    <dgm:pt modelId="{62EEC642-193B-4134-9C5C-43EE6649BA3B}" type="parTrans" cxnId="{1F83CBD1-6069-4900-8AD8-87A2B63D8DA4}">
      <dgm:prSet/>
      <dgm:spPr/>
      <dgm:t>
        <a:bodyPr/>
        <a:lstStyle/>
        <a:p>
          <a:endParaRPr lang="zh-TW" altLang="en-US"/>
        </a:p>
      </dgm:t>
    </dgm:pt>
    <dgm:pt modelId="{2585DFC8-0430-47A1-970A-91979E940F1C}" type="sibTrans" cxnId="{1F83CBD1-6069-4900-8AD8-87A2B63D8DA4}">
      <dgm:prSet/>
      <dgm:spPr/>
      <dgm:t>
        <a:bodyPr/>
        <a:lstStyle/>
        <a:p>
          <a:endParaRPr lang="zh-TW" altLang="en-US"/>
        </a:p>
      </dgm:t>
    </dgm:pt>
    <dgm:pt modelId="{A3A77D1F-0BC5-4153-9040-0A64A55EA8BA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國際禮儀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768F17-1936-4357-8A3B-AD297A48AAAB}" type="parTrans" cxnId="{4EB43754-83F1-4D29-B3C4-6290ACAD2AAE}">
      <dgm:prSet/>
      <dgm:spPr/>
      <dgm:t>
        <a:bodyPr/>
        <a:lstStyle/>
        <a:p>
          <a:endParaRPr lang="zh-TW" altLang="en-US"/>
        </a:p>
      </dgm:t>
    </dgm:pt>
    <dgm:pt modelId="{09520E49-96D3-40CA-9D6D-8429EDC8EE11}" type="sibTrans" cxnId="{4EB43754-83F1-4D29-B3C4-6290ACAD2AAE}">
      <dgm:prSet/>
      <dgm:spPr/>
      <dgm:t>
        <a:bodyPr/>
        <a:lstStyle/>
        <a:p>
          <a:endParaRPr lang="zh-TW" altLang="en-US"/>
        </a:p>
      </dgm:t>
    </dgm:pt>
    <dgm:pt modelId="{1ED45D53-E33A-4B4E-8250-D5E528BE6666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大三</a:t>
          </a:r>
        </a:p>
      </dgm:t>
    </dgm:pt>
    <dgm:pt modelId="{ABBEDB8C-A199-48F6-87CF-0641D0EA3FF6}" type="parTrans" cxnId="{5CC2A594-C773-45A0-AD7C-5B668AC40599}">
      <dgm:prSet/>
      <dgm:spPr/>
      <dgm:t>
        <a:bodyPr/>
        <a:lstStyle/>
        <a:p>
          <a:endParaRPr lang="zh-TW" altLang="en-US"/>
        </a:p>
      </dgm:t>
    </dgm:pt>
    <dgm:pt modelId="{C28AE200-EEF8-4379-919B-08B6155CC25B}" type="sibTrans" cxnId="{5CC2A594-C773-45A0-AD7C-5B668AC40599}">
      <dgm:prSet/>
      <dgm:spPr/>
      <dgm:t>
        <a:bodyPr/>
        <a:lstStyle/>
        <a:p>
          <a:endParaRPr lang="zh-TW" altLang="en-US"/>
        </a:p>
      </dgm:t>
    </dgm:pt>
    <dgm:pt modelId="{96BD9E97-2C99-4131-8D0E-09570F89D1E8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國際航空票務人員認證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86BF11-7EB5-47BC-B037-FB8A0CE0265E}" type="parTrans" cxnId="{1F5580EE-0A33-40BF-911B-6E5F4C3481AD}">
      <dgm:prSet/>
      <dgm:spPr/>
      <dgm:t>
        <a:bodyPr/>
        <a:lstStyle/>
        <a:p>
          <a:endParaRPr lang="zh-TW" altLang="en-US"/>
        </a:p>
      </dgm:t>
    </dgm:pt>
    <dgm:pt modelId="{4FB609AB-7F4A-4D6B-9F51-20151CFD1CFA}" type="sibTrans" cxnId="{1F5580EE-0A33-40BF-911B-6E5F4C3481AD}">
      <dgm:prSet/>
      <dgm:spPr/>
      <dgm:t>
        <a:bodyPr/>
        <a:lstStyle/>
        <a:p>
          <a:endParaRPr lang="zh-TW" altLang="en-US"/>
        </a:p>
      </dgm:t>
    </dgm:pt>
    <dgm:pt modelId="{15E22958-7D8F-430B-AA78-A978FECA4032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國民旅遊領團人員認證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76A246-C22E-4779-9643-2E0BA1B6F7A3}" type="parTrans" cxnId="{700A6A6B-186E-4048-82A9-781B70340BFF}">
      <dgm:prSet/>
      <dgm:spPr/>
      <dgm:t>
        <a:bodyPr/>
        <a:lstStyle/>
        <a:p>
          <a:endParaRPr lang="zh-TW" altLang="en-US"/>
        </a:p>
      </dgm:t>
    </dgm:pt>
    <dgm:pt modelId="{BE99F9B4-1DA9-46DB-B505-1AEC0176F431}" type="sibTrans" cxnId="{700A6A6B-186E-4048-82A9-781B70340BFF}">
      <dgm:prSet/>
      <dgm:spPr/>
      <dgm:t>
        <a:bodyPr/>
        <a:lstStyle/>
        <a:p>
          <a:endParaRPr lang="zh-TW" altLang="en-US"/>
        </a:p>
      </dgm:t>
    </dgm:pt>
    <dgm:pt modelId="{2E4BC067-B9F0-4FC9-9D36-C313A9B1400B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旅行業資訊管理系統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3D25DEF-C97F-4DF2-B652-EE6ABF1D4DDF}" type="parTrans" cxnId="{F80BB761-751B-40CC-8ACB-8A6229A9DFD3}">
      <dgm:prSet/>
      <dgm:spPr/>
      <dgm:t>
        <a:bodyPr/>
        <a:lstStyle/>
        <a:p>
          <a:endParaRPr lang="zh-TW" altLang="en-US"/>
        </a:p>
      </dgm:t>
    </dgm:pt>
    <dgm:pt modelId="{FC9F3BDD-E87C-4932-B4D4-1FFCC5C5FD94}" type="sibTrans" cxnId="{F80BB761-751B-40CC-8ACB-8A6229A9DFD3}">
      <dgm:prSet/>
      <dgm:spPr/>
      <dgm:t>
        <a:bodyPr/>
        <a:lstStyle/>
        <a:p>
          <a:endParaRPr lang="zh-TW" altLang="en-US"/>
        </a:p>
      </dgm:t>
    </dgm:pt>
    <dgm:pt modelId="{5B518D3B-A4F6-48B7-A8C9-CAE04129F7B6}">
      <dgm:prSet custT="1"/>
      <dgm:spPr/>
      <dgm:t>
        <a:bodyPr/>
        <a:lstStyle/>
        <a:p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Abacus/Sabre 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訂位認證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AE9137-9F1D-48AA-B4EE-CA5F847CA66D}" type="parTrans" cxnId="{B791DAB6-29DB-4DAC-A5B3-B3C7DADBE1D6}">
      <dgm:prSet/>
      <dgm:spPr/>
      <dgm:t>
        <a:bodyPr/>
        <a:lstStyle/>
        <a:p>
          <a:endParaRPr lang="zh-TW" altLang="en-US"/>
        </a:p>
      </dgm:t>
    </dgm:pt>
    <dgm:pt modelId="{97A8C092-C18C-495C-B07F-E53BA8650593}" type="sibTrans" cxnId="{B791DAB6-29DB-4DAC-A5B3-B3C7DADBE1D6}">
      <dgm:prSet/>
      <dgm:spPr/>
      <dgm:t>
        <a:bodyPr/>
        <a:lstStyle/>
        <a:p>
          <a:endParaRPr lang="zh-TW" altLang="en-US"/>
        </a:p>
      </dgm:t>
    </dgm:pt>
    <dgm:pt modelId="{AC8A480D-CD00-4F5E-B510-B3A02FF12093}">
      <dgm:prSet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大四</a:t>
          </a:r>
        </a:p>
      </dgm:t>
    </dgm:pt>
    <dgm:pt modelId="{A66112D7-A155-4AEC-B934-B38CBFCF9361}" type="parTrans" cxnId="{14AF7832-A663-420B-8D17-AE782412E3FE}">
      <dgm:prSet/>
      <dgm:spPr/>
      <dgm:t>
        <a:bodyPr/>
        <a:lstStyle/>
        <a:p>
          <a:endParaRPr lang="zh-TW" altLang="en-US"/>
        </a:p>
      </dgm:t>
    </dgm:pt>
    <dgm:pt modelId="{A4C6FCA3-6E49-420A-A986-7213367183D2}" type="sibTrans" cxnId="{14AF7832-A663-420B-8D17-AE782412E3FE}">
      <dgm:prSet/>
      <dgm:spPr/>
      <dgm:t>
        <a:bodyPr/>
        <a:lstStyle/>
        <a:p>
          <a:endParaRPr lang="zh-TW" altLang="en-US"/>
        </a:p>
      </dgm:t>
    </dgm:pt>
    <dgm:pt modelId="{690E61E2-076C-48A2-B513-E02C0920980D}">
      <dgm:prSet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外語導遊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498B2B-3352-413C-AA8C-803388FDFAE9}" type="parTrans" cxnId="{58A7538D-1463-41F4-A2C3-FE929B26E66E}">
      <dgm:prSet/>
      <dgm:spPr/>
      <dgm:t>
        <a:bodyPr/>
        <a:lstStyle/>
        <a:p>
          <a:endParaRPr lang="zh-TW" altLang="en-US"/>
        </a:p>
      </dgm:t>
    </dgm:pt>
    <dgm:pt modelId="{005FDF57-AB6D-4137-B1D7-1CB467B969D8}" type="sibTrans" cxnId="{58A7538D-1463-41F4-A2C3-FE929B26E66E}">
      <dgm:prSet/>
      <dgm:spPr/>
      <dgm:t>
        <a:bodyPr/>
        <a:lstStyle/>
        <a:p>
          <a:endParaRPr lang="zh-TW" altLang="en-US"/>
        </a:p>
      </dgm:t>
    </dgm:pt>
    <dgm:pt modelId="{000A7D8C-23D4-4F0C-ADBF-A12C7FD4600D}">
      <dgm:prSet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外語領隊</a:t>
          </a:r>
          <a:endParaRPr lang="en-US" altLang="zh-TW" sz="2400" b="1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F2BBAB4B-03C6-4A56-BDFF-DFD86195BEEE}" type="parTrans" cxnId="{DCBF1700-4FF3-4D54-BBF3-F97AFAA16E60}">
      <dgm:prSet/>
      <dgm:spPr/>
      <dgm:t>
        <a:bodyPr/>
        <a:lstStyle/>
        <a:p>
          <a:endParaRPr lang="zh-TW" altLang="en-US"/>
        </a:p>
      </dgm:t>
    </dgm:pt>
    <dgm:pt modelId="{82256B49-F886-4138-B307-FE6A5821E685}" type="sibTrans" cxnId="{DCBF1700-4FF3-4D54-BBF3-F97AFAA16E60}">
      <dgm:prSet/>
      <dgm:spPr/>
      <dgm:t>
        <a:bodyPr/>
        <a:lstStyle/>
        <a:p>
          <a:endParaRPr lang="zh-TW" altLang="en-US"/>
        </a:p>
      </dgm:t>
    </dgm:pt>
    <dgm:pt modelId="{083D8759-62BD-4FF2-A4A3-AFB5BB55A8E1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華語導遊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	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792B5F-95C4-4440-9F8D-04ACC74CF8B8}" type="parTrans" cxnId="{A0142820-44D9-474F-BA83-0286745B499C}">
      <dgm:prSet/>
      <dgm:spPr/>
      <dgm:t>
        <a:bodyPr/>
        <a:lstStyle/>
        <a:p>
          <a:endParaRPr lang="zh-TW" altLang="en-US"/>
        </a:p>
      </dgm:t>
    </dgm:pt>
    <dgm:pt modelId="{D8F9887A-5FD0-48B7-A419-30B3556DFE43}" type="sibTrans" cxnId="{A0142820-44D9-474F-BA83-0286745B499C}">
      <dgm:prSet/>
      <dgm:spPr/>
      <dgm:t>
        <a:bodyPr/>
        <a:lstStyle/>
        <a:p>
          <a:endParaRPr lang="zh-TW" altLang="en-US"/>
        </a:p>
      </dgm:t>
    </dgm:pt>
    <dgm:pt modelId="{918530DF-3BB0-46D8-9F0F-08AD48B486E6}">
      <dgm:prSet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華語領隊</a:t>
          </a:r>
        </a:p>
      </dgm:t>
    </dgm:pt>
    <dgm:pt modelId="{AE35093C-ABC5-4949-936E-156BBA7E029A}" type="parTrans" cxnId="{AE8F43C9-D3FE-4F3F-AFC8-632E20204B05}">
      <dgm:prSet/>
      <dgm:spPr/>
      <dgm:t>
        <a:bodyPr/>
        <a:lstStyle/>
        <a:p>
          <a:endParaRPr lang="zh-TW" altLang="en-US"/>
        </a:p>
      </dgm:t>
    </dgm:pt>
    <dgm:pt modelId="{4A1E62D6-A170-47AD-BA3B-DA40BCDF460A}" type="sibTrans" cxnId="{AE8F43C9-D3FE-4F3F-AFC8-632E20204B05}">
      <dgm:prSet/>
      <dgm:spPr/>
      <dgm:t>
        <a:bodyPr/>
        <a:lstStyle/>
        <a:p>
          <a:endParaRPr lang="zh-TW" altLang="en-US"/>
        </a:p>
      </dgm:t>
    </dgm:pt>
    <dgm:pt modelId="{F20A9A4A-BAFE-4F00-87A9-966A3C9586AD}" type="pres">
      <dgm:prSet presAssocID="{6B5A490A-656A-4086-8D7E-C40E7D4E1869}" presName="Name0" presStyleCnt="0">
        <dgm:presLayoutVars>
          <dgm:dir/>
          <dgm:animLvl val="lvl"/>
          <dgm:resizeHandles val="exact"/>
        </dgm:presLayoutVars>
      </dgm:prSet>
      <dgm:spPr/>
    </dgm:pt>
    <dgm:pt modelId="{0F6AD39B-995C-4002-B34A-5B7CB7D17F45}" type="pres">
      <dgm:prSet presAssocID="{06A400C9-88CD-4C84-8D23-472196E1CC4A}" presName="composite" presStyleCnt="0"/>
      <dgm:spPr/>
    </dgm:pt>
    <dgm:pt modelId="{59BB23FB-EE02-4F5C-A6CC-322BF416C648}" type="pres">
      <dgm:prSet presAssocID="{06A400C9-88CD-4C84-8D23-472196E1CC4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6CFEB70-99AF-4D88-8492-9A750A2F3498}" type="pres">
      <dgm:prSet presAssocID="{06A400C9-88CD-4C84-8D23-472196E1CC4A}" presName="desTx" presStyleLbl="alignAccFollowNode1" presStyleIdx="0" presStyleCnt="4">
        <dgm:presLayoutVars>
          <dgm:bulletEnabled val="1"/>
        </dgm:presLayoutVars>
      </dgm:prSet>
      <dgm:spPr/>
    </dgm:pt>
    <dgm:pt modelId="{608F46F8-A1A6-42C6-A0AF-686F8CC6CF7A}" type="pres">
      <dgm:prSet presAssocID="{22729A32-9E45-438D-8E58-D3F9083F4615}" presName="space" presStyleCnt="0"/>
      <dgm:spPr/>
    </dgm:pt>
    <dgm:pt modelId="{3EDFF38E-D62A-46E1-BC2B-AD0CB91A9651}" type="pres">
      <dgm:prSet presAssocID="{0684C946-418E-4387-92E0-D4A8135BA94A}" presName="composite" presStyleCnt="0"/>
      <dgm:spPr/>
    </dgm:pt>
    <dgm:pt modelId="{E0AC3700-6DA9-410E-9A42-E694FF9B2FD3}" type="pres">
      <dgm:prSet presAssocID="{0684C946-418E-4387-92E0-D4A8135BA94A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4130D5DA-D1F8-4936-8E70-02AD158983FE}" type="pres">
      <dgm:prSet presAssocID="{0684C946-418E-4387-92E0-D4A8135BA94A}" presName="desTx" presStyleLbl="alignAccFollowNode1" presStyleIdx="1" presStyleCnt="4">
        <dgm:presLayoutVars>
          <dgm:bulletEnabled val="1"/>
        </dgm:presLayoutVars>
      </dgm:prSet>
      <dgm:spPr/>
    </dgm:pt>
    <dgm:pt modelId="{060A5C9B-E320-4EAF-ACA0-7435008C58FF}" type="pres">
      <dgm:prSet presAssocID="{2585DFC8-0430-47A1-970A-91979E940F1C}" presName="space" presStyleCnt="0"/>
      <dgm:spPr/>
    </dgm:pt>
    <dgm:pt modelId="{3AF557AE-6D74-4CB2-8EEC-233D8A7CEF2F}" type="pres">
      <dgm:prSet presAssocID="{1ED45D53-E33A-4B4E-8250-D5E528BE6666}" presName="composite" presStyleCnt="0"/>
      <dgm:spPr/>
    </dgm:pt>
    <dgm:pt modelId="{2005B0E2-03FA-42D4-949A-C8D15591619F}" type="pres">
      <dgm:prSet presAssocID="{1ED45D53-E33A-4B4E-8250-D5E528BE666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F642F69-50A1-48C9-9704-858A07E6C061}" type="pres">
      <dgm:prSet presAssocID="{1ED45D53-E33A-4B4E-8250-D5E528BE6666}" presName="desTx" presStyleLbl="alignAccFollowNode1" presStyleIdx="2" presStyleCnt="4">
        <dgm:presLayoutVars>
          <dgm:bulletEnabled val="1"/>
        </dgm:presLayoutVars>
      </dgm:prSet>
      <dgm:spPr/>
    </dgm:pt>
    <dgm:pt modelId="{E060CB11-BC66-4EC3-B18E-B71A477101E8}" type="pres">
      <dgm:prSet presAssocID="{C28AE200-EEF8-4379-919B-08B6155CC25B}" presName="space" presStyleCnt="0"/>
      <dgm:spPr/>
    </dgm:pt>
    <dgm:pt modelId="{47534FD4-5C7E-4DB7-9DB4-DBA1A5E1A7C3}" type="pres">
      <dgm:prSet presAssocID="{AC8A480D-CD00-4F5E-B510-B3A02FF12093}" presName="composite" presStyleCnt="0"/>
      <dgm:spPr/>
    </dgm:pt>
    <dgm:pt modelId="{2989936D-90D4-4682-91B9-6A3EDCD2552F}" type="pres">
      <dgm:prSet presAssocID="{AC8A480D-CD00-4F5E-B510-B3A02FF12093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61C5628-D2AC-4B3F-A58C-7B68ABA9431D}" type="pres">
      <dgm:prSet presAssocID="{AC8A480D-CD00-4F5E-B510-B3A02FF12093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DCBF1700-4FF3-4D54-BBF3-F97AFAA16E60}" srcId="{AC8A480D-CD00-4F5E-B510-B3A02FF12093}" destId="{000A7D8C-23D4-4F0C-ADBF-A12C7FD4600D}" srcOrd="1" destOrd="0" parTransId="{F2BBAB4B-03C6-4A56-BDFF-DFD86195BEEE}" sibTransId="{82256B49-F886-4138-B307-FE6A5821E685}"/>
    <dgm:cxn modelId="{91AC8505-02A4-4A74-962A-34026E1D7FD5}" type="presOf" srcId="{96BD9E97-2C99-4131-8D0E-09570F89D1E8}" destId="{4F642F69-50A1-48C9-9704-858A07E6C061}" srcOrd="0" destOrd="0" presId="urn:microsoft.com/office/officeart/2005/8/layout/hList1"/>
    <dgm:cxn modelId="{8B5BA30C-9B0E-4D8C-B5EE-AE564A2CEFDB}" type="presOf" srcId="{06A400C9-88CD-4C84-8D23-472196E1CC4A}" destId="{59BB23FB-EE02-4F5C-A6CC-322BF416C648}" srcOrd="0" destOrd="0" presId="urn:microsoft.com/office/officeart/2005/8/layout/hList1"/>
    <dgm:cxn modelId="{308C2B1F-0F85-4CDC-84B3-6EADCDF1CF2A}" type="presOf" srcId="{A3A77D1F-0BC5-4153-9040-0A64A55EA8BA}" destId="{4130D5DA-D1F8-4936-8E70-02AD158983FE}" srcOrd="0" destOrd="0" presId="urn:microsoft.com/office/officeart/2005/8/layout/hList1"/>
    <dgm:cxn modelId="{A0142820-44D9-474F-BA83-0286745B499C}" srcId="{0684C946-418E-4387-92E0-D4A8135BA94A}" destId="{083D8759-62BD-4FF2-A4A3-AFB5BB55A8E1}" srcOrd="2" destOrd="0" parTransId="{FF792B5F-95C4-4440-9F8D-04ACC74CF8B8}" sibTransId="{D8F9887A-5FD0-48B7-A419-30B3556DFE43}"/>
    <dgm:cxn modelId="{14AF7832-A663-420B-8D17-AE782412E3FE}" srcId="{6B5A490A-656A-4086-8D7E-C40E7D4E1869}" destId="{AC8A480D-CD00-4F5E-B510-B3A02FF12093}" srcOrd="3" destOrd="0" parTransId="{A66112D7-A155-4AEC-B934-B38CBFCF9361}" sibTransId="{A4C6FCA3-6E49-420A-A986-7213367183D2}"/>
    <dgm:cxn modelId="{F80BB761-751B-40CC-8ACB-8A6229A9DFD3}" srcId="{0684C946-418E-4387-92E0-D4A8135BA94A}" destId="{2E4BC067-B9F0-4FC9-9D36-C313A9B1400B}" srcOrd="1" destOrd="0" parTransId="{C3D25DEF-C97F-4DF2-B652-EE6ABF1D4DDF}" sibTransId="{FC9F3BDD-E87C-4932-B4D4-1FFCC5C5FD94}"/>
    <dgm:cxn modelId="{19ECF648-23A2-4ABF-A62E-035C9BBD8F36}" type="presOf" srcId="{15E22958-7D8F-430B-AA78-A978FECA4032}" destId="{16CFEB70-99AF-4D88-8492-9A750A2F3498}" srcOrd="0" destOrd="1" presId="urn:microsoft.com/office/officeart/2005/8/layout/hList1"/>
    <dgm:cxn modelId="{81D7196A-9B03-4F75-823F-62A5F3664066}" type="presOf" srcId="{5B518D3B-A4F6-48B7-A8C9-CAE04129F7B6}" destId="{4F642F69-50A1-48C9-9704-858A07E6C061}" srcOrd="0" destOrd="1" presId="urn:microsoft.com/office/officeart/2005/8/layout/hList1"/>
    <dgm:cxn modelId="{700A6A6B-186E-4048-82A9-781B70340BFF}" srcId="{06A400C9-88CD-4C84-8D23-472196E1CC4A}" destId="{15E22958-7D8F-430B-AA78-A978FECA4032}" srcOrd="1" destOrd="0" parTransId="{5F76A246-C22E-4779-9643-2E0BA1B6F7A3}" sibTransId="{BE99F9B4-1DA9-46DB-B505-1AEC0176F431}"/>
    <dgm:cxn modelId="{DB4C0770-5083-461A-AC6F-95FFE42BF210}" type="presOf" srcId="{083D8759-62BD-4FF2-A4A3-AFB5BB55A8E1}" destId="{4130D5DA-D1F8-4936-8E70-02AD158983FE}" srcOrd="0" destOrd="2" presId="urn:microsoft.com/office/officeart/2005/8/layout/hList1"/>
    <dgm:cxn modelId="{4EB43754-83F1-4D29-B3C4-6290ACAD2AAE}" srcId="{0684C946-418E-4387-92E0-D4A8135BA94A}" destId="{A3A77D1F-0BC5-4153-9040-0A64A55EA8BA}" srcOrd="0" destOrd="0" parTransId="{C9768F17-1936-4357-8A3B-AD297A48AAAB}" sibTransId="{09520E49-96D3-40CA-9D6D-8429EDC8EE11}"/>
    <dgm:cxn modelId="{93B0EE84-4EC1-430D-AF83-7508963F9D4E}" type="presOf" srcId="{1ED45D53-E33A-4B4E-8250-D5E528BE6666}" destId="{2005B0E2-03FA-42D4-949A-C8D15591619F}" srcOrd="0" destOrd="0" presId="urn:microsoft.com/office/officeart/2005/8/layout/hList1"/>
    <dgm:cxn modelId="{B3FEA387-E9D5-404D-8251-63971E04415F}" type="presOf" srcId="{AC8A480D-CD00-4F5E-B510-B3A02FF12093}" destId="{2989936D-90D4-4682-91B9-6A3EDCD2552F}" srcOrd="0" destOrd="0" presId="urn:microsoft.com/office/officeart/2005/8/layout/hList1"/>
    <dgm:cxn modelId="{296DE48B-CCD6-4934-A1C4-54224393451D}" srcId="{6B5A490A-656A-4086-8D7E-C40E7D4E1869}" destId="{06A400C9-88CD-4C84-8D23-472196E1CC4A}" srcOrd="0" destOrd="0" parTransId="{4ADD9AFE-B0A4-4F81-B460-DD10DC457C18}" sibTransId="{22729A32-9E45-438D-8E58-D3F9083F4615}"/>
    <dgm:cxn modelId="{58A7538D-1463-41F4-A2C3-FE929B26E66E}" srcId="{AC8A480D-CD00-4F5E-B510-B3A02FF12093}" destId="{690E61E2-076C-48A2-B513-E02C0920980D}" srcOrd="0" destOrd="0" parTransId="{4A498B2B-3352-413C-AA8C-803388FDFAE9}" sibTransId="{005FDF57-AB6D-4137-B1D7-1CB467B969D8}"/>
    <dgm:cxn modelId="{264F938E-8E83-40A4-B8C1-E20C17672921}" type="presOf" srcId="{0684C946-418E-4387-92E0-D4A8135BA94A}" destId="{E0AC3700-6DA9-410E-9A42-E694FF9B2FD3}" srcOrd="0" destOrd="0" presId="urn:microsoft.com/office/officeart/2005/8/layout/hList1"/>
    <dgm:cxn modelId="{5CC2A594-C773-45A0-AD7C-5B668AC40599}" srcId="{6B5A490A-656A-4086-8D7E-C40E7D4E1869}" destId="{1ED45D53-E33A-4B4E-8250-D5E528BE6666}" srcOrd="2" destOrd="0" parTransId="{ABBEDB8C-A199-48F6-87CF-0641D0EA3FF6}" sibTransId="{C28AE200-EEF8-4379-919B-08B6155CC25B}"/>
    <dgm:cxn modelId="{04640999-15A6-4088-AFBE-107437F44C0C}" srcId="{06A400C9-88CD-4C84-8D23-472196E1CC4A}" destId="{DDA64C2D-5A18-44FD-9ECB-B62F5193D323}" srcOrd="0" destOrd="0" parTransId="{74C46C42-7FA7-4C28-849B-1342D2ACC6DB}" sibTransId="{7558EA6E-F004-4FAD-A6DB-451BB1672B20}"/>
    <dgm:cxn modelId="{A5BF6C9B-5658-4BB2-8702-5E77E9A5C882}" type="presOf" srcId="{2E4BC067-B9F0-4FC9-9D36-C313A9B1400B}" destId="{4130D5DA-D1F8-4936-8E70-02AD158983FE}" srcOrd="0" destOrd="1" presId="urn:microsoft.com/office/officeart/2005/8/layout/hList1"/>
    <dgm:cxn modelId="{B791DAB6-29DB-4DAC-A5B3-B3C7DADBE1D6}" srcId="{1ED45D53-E33A-4B4E-8250-D5E528BE6666}" destId="{5B518D3B-A4F6-48B7-A8C9-CAE04129F7B6}" srcOrd="1" destOrd="0" parTransId="{88AE9137-9F1D-48AA-B4EE-CA5F847CA66D}" sibTransId="{97A8C092-C18C-495C-B07F-E53BA8650593}"/>
    <dgm:cxn modelId="{E7D72EB8-46B6-48AB-9A7F-68364F7E2CA1}" type="presOf" srcId="{690E61E2-076C-48A2-B513-E02C0920980D}" destId="{461C5628-D2AC-4B3F-A58C-7B68ABA9431D}" srcOrd="0" destOrd="0" presId="urn:microsoft.com/office/officeart/2005/8/layout/hList1"/>
    <dgm:cxn modelId="{A7E7E6C2-E818-4C5F-B116-35B6A64F281D}" type="presOf" srcId="{6B5A490A-656A-4086-8D7E-C40E7D4E1869}" destId="{F20A9A4A-BAFE-4F00-87A9-966A3C9586AD}" srcOrd="0" destOrd="0" presId="urn:microsoft.com/office/officeart/2005/8/layout/hList1"/>
    <dgm:cxn modelId="{AE8F43C9-D3FE-4F3F-AFC8-632E20204B05}" srcId="{1ED45D53-E33A-4B4E-8250-D5E528BE6666}" destId="{918530DF-3BB0-46D8-9F0F-08AD48B486E6}" srcOrd="2" destOrd="0" parTransId="{AE35093C-ABC5-4949-936E-156BBA7E029A}" sibTransId="{4A1E62D6-A170-47AD-BA3B-DA40BCDF460A}"/>
    <dgm:cxn modelId="{DEDE79CA-3E35-4921-88C2-0B89B544BCA9}" type="presOf" srcId="{918530DF-3BB0-46D8-9F0F-08AD48B486E6}" destId="{4F642F69-50A1-48C9-9704-858A07E6C061}" srcOrd="0" destOrd="2" presId="urn:microsoft.com/office/officeart/2005/8/layout/hList1"/>
    <dgm:cxn modelId="{15582FCB-2C32-4E3E-906A-35D1B841F360}" type="presOf" srcId="{000A7D8C-23D4-4F0C-ADBF-A12C7FD4600D}" destId="{461C5628-D2AC-4B3F-A58C-7B68ABA9431D}" srcOrd="0" destOrd="1" presId="urn:microsoft.com/office/officeart/2005/8/layout/hList1"/>
    <dgm:cxn modelId="{538A98CE-F65D-4D3B-A2CA-3EEBE1318C7E}" type="presOf" srcId="{DDA64C2D-5A18-44FD-9ECB-B62F5193D323}" destId="{16CFEB70-99AF-4D88-8492-9A750A2F3498}" srcOrd="0" destOrd="0" presId="urn:microsoft.com/office/officeart/2005/8/layout/hList1"/>
    <dgm:cxn modelId="{1F83CBD1-6069-4900-8AD8-87A2B63D8DA4}" srcId="{6B5A490A-656A-4086-8D7E-C40E7D4E1869}" destId="{0684C946-418E-4387-92E0-D4A8135BA94A}" srcOrd="1" destOrd="0" parTransId="{62EEC642-193B-4134-9C5C-43EE6649BA3B}" sibTransId="{2585DFC8-0430-47A1-970A-91979E940F1C}"/>
    <dgm:cxn modelId="{1F5580EE-0A33-40BF-911B-6E5F4C3481AD}" srcId="{1ED45D53-E33A-4B4E-8250-D5E528BE6666}" destId="{96BD9E97-2C99-4131-8D0E-09570F89D1E8}" srcOrd="0" destOrd="0" parTransId="{3A86BF11-7EB5-47BC-B037-FB8A0CE0265E}" sibTransId="{4FB609AB-7F4A-4D6B-9F51-20151CFD1CFA}"/>
    <dgm:cxn modelId="{9BAC7750-F41A-4D14-806A-19B0087F8FEE}" type="presParOf" srcId="{F20A9A4A-BAFE-4F00-87A9-966A3C9586AD}" destId="{0F6AD39B-995C-4002-B34A-5B7CB7D17F45}" srcOrd="0" destOrd="0" presId="urn:microsoft.com/office/officeart/2005/8/layout/hList1"/>
    <dgm:cxn modelId="{5ABC7346-5A27-4D41-97E2-739E29E8B921}" type="presParOf" srcId="{0F6AD39B-995C-4002-B34A-5B7CB7D17F45}" destId="{59BB23FB-EE02-4F5C-A6CC-322BF416C648}" srcOrd="0" destOrd="0" presId="urn:microsoft.com/office/officeart/2005/8/layout/hList1"/>
    <dgm:cxn modelId="{7559A52F-69B4-4B2A-9E74-F5C16ED3E66B}" type="presParOf" srcId="{0F6AD39B-995C-4002-B34A-5B7CB7D17F45}" destId="{16CFEB70-99AF-4D88-8492-9A750A2F3498}" srcOrd="1" destOrd="0" presId="urn:microsoft.com/office/officeart/2005/8/layout/hList1"/>
    <dgm:cxn modelId="{E48B3D1A-3B10-4AFE-AC7F-93533747FBFC}" type="presParOf" srcId="{F20A9A4A-BAFE-4F00-87A9-966A3C9586AD}" destId="{608F46F8-A1A6-42C6-A0AF-686F8CC6CF7A}" srcOrd="1" destOrd="0" presId="urn:microsoft.com/office/officeart/2005/8/layout/hList1"/>
    <dgm:cxn modelId="{826E97E0-177E-498F-B73B-9D46425CF514}" type="presParOf" srcId="{F20A9A4A-BAFE-4F00-87A9-966A3C9586AD}" destId="{3EDFF38E-D62A-46E1-BC2B-AD0CB91A9651}" srcOrd="2" destOrd="0" presId="urn:microsoft.com/office/officeart/2005/8/layout/hList1"/>
    <dgm:cxn modelId="{316C2D13-FD9E-4D0E-A645-B3BB2D51CC6B}" type="presParOf" srcId="{3EDFF38E-D62A-46E1-BC2B-AD0CB91A9651}" destId="{E0AC3700-6DA9-410E-9A42-E694FF9B2FD3}" srcOrd="0" destOrd="0" presId="urn:microsoft.com/office/officeart/2005/8/layout/hList1"/>
    <dgm:cxn modelId="{D79906BF-3DB3-4897-9092-B356EC2E35BC}" type="presParOf" srcId="{3EDFF38E-D62A-46E1-BC2B-AD0CB91A9651}" destId="{4130D5DA-D1F8-4936-8E70-02AD158983FE}" srcOrd="1" destOrd="0" presId="urn:microsoft.com/office/officeart/2005/8/layout/hList1"/>
    <dgm:cxn modelId="{E9006418-E5D2-4BBA-8076-DDECF1973672}" type="presParOf" srcId="{F20A9A4A-BAFE-4F00-87A9-966A3C9586AD}" destId="{060A5C9B-E320-4EAF-ACA0-7435008C58FF}" srcOrd="3" destOrd="0" presId="urn:microsoft.com/office/officeart/2005/8/layout/hList1"/>
    <dgm:cxn modelId="{60406E6C-C90C-48AA-925A-860AE64E6EE1}" type="presParOf" srcId="{F20A9A4A-BAFE-4F00-87A9-966A3C9586AD}" destId="{3AF557AE-6D74-4CB2-8EEC-233D8A7CEF2F}" srcOrd="4" destOrd="0" presId="urn:microsoft.com/office/officeart/2005/8/layout/hList1"/>
    <dgm:cxn modelId="{9F7C966F-75DB-469E-8E16-D7C756C737F4}" type="presParOf" srcId="{3AF557AE-6D74-4CB2-8EEC-233D8A7CEF2F}" destId="{2005B0E2-03FA-42D4-949A-C8D15591619F}" srcOrd="0" destOrd="0" presId="urn:microsoft.com/office/officeart/2005/8/layout/hList1"/>
    <dgm:cxn modelId="{52F73A8A-4AF6-4FD5-8A0F-75FBEF53CCEA}" type="presParOf" srcId="{3AF557AE-6D74-4CB2-8EEC-233D8A7CEF2F}" destId="{4F642F69-50A1-48C9-9704-858A07E6C061}" srcOrd="1" destOrd="0" presId="urn:microsoft.com/office/officeart/2005/8/layout/hList1"/>
    <dgm:cxn modelId="{39756E63-3733-4F17-A464-A5F9BF9C6349}" type="presParOf" srcId="{F20A9A4A-BAFE-4F00-87A9-966A3C9586AD}" destId="{E060CB11-BC66-4EC3-B18E-B71A477101E8}" srcOrd="5" destOrd="0" presId="urn:microsoft.com/office/officeart/2005/8/layout/hList1"/>
    <dgm:cxn modelId="{088776A0-0ECC-4A5D-AD89-17CB58306AAE}" type="presParOf" srcId="{F20A9A4A-BAFE-4F00-87A9-966A3C9586AD}" destId="{47534FD4-5C7E-4DB7-9DB4-DBA1A5E1A7C3}" srcOrd="6" destOrd="0" presId="urn:microsoft.com/office/officeart/2005/8/layout/hList1"/>
    <dgm:cxn modelId="{6F75837C-793A-4030-92E4-6ABA0AB3AF7D}" type="presParOf" srcId="{47534FD4-5C7E-4DB7-9DB4-DBA1A5E1A7C3}" destId="{2989936D-90D4-4682-91B9-6A3EDCD2552F}" srcOrd="0" destOrd="0" presId="urn:microsoft.com/office/officeart/2005/8/layout/hList1"/>
    <dgm:cxn modelId="{9ED563EF-4C14-4C44-9A8D-3E80215E19E7}" type="presParOf" srcId="{47534FD4-5C7E-4DB7-9DB4-DBA1A5E1A7C3}" destId="{461C5628-D2AC-4B3F-A58C-7B68ABA9431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653C0C-9646-494A-A873-13179AE04840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4A1DD2E-A83F-4650-B762-1AF939809F94}">
      <dgm:prSet phldrT="[文字]" custT="1"/>
      <dgm:spPr/>
      <dgm:t>
        <a:bodyPr/>
        <a:lstStyle/>
        <a:p>
          <a:r>
            <a: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高級證照</a:t>
          </a:r>
          <a:endParaRPr lang="zh-TW" altLang="en-US" sz="3000" dirty="0"/>
        </a:p>
      </dgm:t>
    </dgm:pt>
    <dgm:pt modelId="{6BEB58BE-1F41-4CD9-AF96-497DFDB1F34D}" type="parTrans" cxnId="{5BBB0E12-0EC6-4193-A613-501AF08EE1FF}">
      <dgm:prSet/>
      <dgm:spPr/>
      <dgm:t>
        <a:bodyPr/>
        <a:lstStyle/>
        <a:p>
          <a:endParaRPr lang="zh-TW" altLang="en-US"/>
        </a:p>
      </dgm:t>
    </dgm:pt>
    <dgm:pt modelId="{3247952F-8F69-4EB0-B382-BA1A4304DE2D}" type="sibTrans" cxnId="{5BBB0E12-0EC6-4193-A613-501AF08EE1FF}">
      <dgm:prSet/>
      <dgm:spPr/>
      <dgm:t>
        <a:bodyPr/>
        <a:lstStyle/>
        <a:p>
          <a:endParaRPr lang="zh-TW" altLang="en-US"/>
        </a:p>
      </dgm:t>
    </dgm:pt>
    <dgm:pt modelId="{AF617130-C2D7-4021-B213-D0444EA54B97}">
      <dgm:prSet phldrT="[文字]" custT="1"/>
      <dgm:spPr/>
      <dgm:t>
        <a:bodyPr/>
        <a:lstStyle/>
        <a:p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獎金最高</a:t>
          </a:r>
          <a:r>
            <a:rPr lang="zh-TW" altLang="en-US" sz="3000" b="1" kern="1200" dirty="0">
              <a:solidFill>
                <a:srgbClr val="D7D447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一萬五仟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元</a:t>
          </a:r>
          <a:endParaRPr lang="zh-TW" altLang="en-US" sz="3000" kern="1200" dirty="0"/>
        </a:p>
      </dgm:t>
    </dgm:pt>
    <dgm:pt modelId="{3F25A77B-2DC6-4AC1-BCF9-A286267874BC}" type="parTrans" cxnId="{CCED6D43-7C8A-4CDE-A3CD-917BE96A0FA1}">
      <dgm:prSet/>
      <dgm:spPr/>
      <dgm:t>
        <a:bodyPr/>
        <a:lstStyle/>
        <a:p>
          <a:endParaRPr lang="zh-TW" altLang="en-US"/>
        </a:p>
      </dgm:t>
    </dgm:pt>
    <dgm:pt modelId="{422AEC8E-B584-433F-822C-60DBD3A1EA31}" type="sibTrans" cxnId="{CCED6D43-7C8A-4CDE-A3CD-917BE96A0FA1}">
      <dgm:prSet/>
      <dgm:spPr/>
      <dgm:t>
        <a:bodyPr/>
        <a:lstStyle/>
        <a:p>
          <a:endParaRPr lang="zh-TW" altLang="en-US"/>
        </a:p>
      </dgm:t>
    </dgm:pt>
    <dgm:pt modelId="{7D5BD307-9D64-4819-8497-CEB1F3B32C3F}">
      <dgm:prSet phldrT="[文字]" custT="1"/>
      <dgm:spPr/>
      <dgm:t>
        <a:bodyPr/>
        <a:lstStyle/>
        <a:p>
          <a:r>
            <a:rPr lang="zh-TW" altLang="en-US" sz="3000">
              <a:latin typeface="微軟正黑體" panose="020B0604030504040204" pitchFamily="34" charset="-120"/>
              <a:ea typeface="微軟正黑體" panose="020B0604030504040204" pitchFamily="34" charset="-120"/>
            </a:rPr>
            <a:t>中級證照</a:t>
          </a:r>
          <a:endParaRPr lang="zh-TW" altLang="en-US" sz="3000" dirty="0"/>
        </a:p>
      </dgm:t>
    </dgm:pt>
    <dgm:pt modelId="{23ED149E-D607-4363-8CDB-8728AA7B28E6}" type="parTrans" cxnId="{0DACE171-12B8-4FDC-960B-41BA3FA48473}">
      <dgm:prSet/>
      <dgm:spPr/>
      <dgm:t>
        <a:bodyPr/>
        <a:lstStyle/>
        <a:p>
          <a:endParaRPr lang="zh-TW" altLang="en-US"/>
        </a:p>
      </dgm:t>
    </dgm:pt>
    <dgm:pt modelId="{EC4EC7FC-9B36-4DF1-B774-1C6330B64005}" type="sibTrans" cxnId="{0DACE171-12B8-4FDC-960B-41BA3FA48473}">
      <dgm:prSet/>
      <dgm:spPr/>
      <dgm:t>
        <a:bodyPr/>
        <a:lstStyle/>
        <a:p>
          <a:endParaRPr lang="zh-TW" altLang="en-US"/>
        </a:p>
      </dgm:t>
    </dgm:pt>
    <dgm:pt modelId="{A1E76E1E-BC9E-4BB2-82FE-B3C894E8D519}">
      <dgm:prSet phldrT="[文字]" custT="1"/>
      <dgm:spPr/>
      <dgm:t>
        <a:bodyPr/>
        <a:lstStyle/>
        <a:p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獎金最高</a:t>
          </a:r>
          <a:r>
            <a:rPr lang="zh-TW" altLang="en-US" sz="3000" b="1" kern="1200" dirty="0">
              <a:solidFill>
                <a:srgbClr val="D7D447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二仟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元</a:t>
          </a:r>
          <a:endParaRPr lang="zh-TW" altLang="en-US" sz="3000" kern="1200" dirty="0"/>
        </a:p>
      </dgm:t>
    </dgm:pt>
    <dgm:pt modelId="{1102DE33-123F-4728-B57B-1C2D25ACDB4B}" type="parTrans" cxnId="{518A30D1-0259-455F-A454-6ACF6DDD8C14}">
      <dgm:prSet/>
      <dgm:spPr/>
      <dgm:t>
        <a:bodyPr/>
        <a:lstStyle/>
        <a:p>
          <a:endParaRPr lang="zh-TW" altLang="en-US"/>
        </a:p>
      </dgm:t>
    </dgm:pt>
    <dgm:pt modelId="{424B7C0B-667E-4D59-A7CC-59C43D119AF7}" type="sibTrans" cxnId="{518A30D1-0259-455F-A454-6ACF6DDD8C14}">
      <dgm:prSet/>
      <dgm:spPr/>
      <dgm:t>
        <a:bodyPr/>
        <a:lstStyle/>
        <a:p>
          <a:endParaRPr lang="zh-TW" altLang="en-US"/>
        </a:p>
      </dgm:t>
    </dgm:pt>
    <dgm:pt modelId="{2F24228E-678B-4A8E-80E7-92ECCB7D7361}">
      <dgm:prSet phldrT="[文字]" custT="1"/>
      <dgm:spPr/>
      <dgm:t>
        <a:bodyPr/>
        <a:lstStyle/>
        <a:p>
          <a:r>
            <a:rPr lang="zh-TW" altLang="en-US" sz="3000">
              <a:latin typeface="微軟正黑體" panose="020B0604030504040204" pitchFamily="34" charset="-120"/>
              <a:ea typeface="微軟正黑體" panose="020B0604030504040204" pitchFamily="34" charset="-120"/>
            </a:rPr>
            <a:t>初級證照</a:t>
          </a:r>
          <a:endParaRPr lang="zh-TW" altLang="en-US" sz="3000" dirty="0"/>
        </a:p>
      </dgm:t>
    </dgm:pt>
    <dgm:pt modelId="{504AA78B-9A69-4831-A281-E527E846DFFB}" type="parTrans" cxnId="{32DA4E95-D5CD-4306-AF8D-D147A248AA3A}">
      <dgm:prSet/>
      <dgm:spPr/>
      <dgm:t>
        <a:bodyPr/>
        <a:lstStyle/>
        <a:p>
          <a:endParaRPr lang="zh-TW" altLang="en-US"/>
        </a:p>
      </dgm:t>
    </dgm:pt>
    <dgm:pt modelId="{4713123F-9CAF-4972-96AF-259BA0C6419F}" type="sibTrans" cxnId="{32DA4E95-D5CD-4306-AF8D-D147A248AA3A}">
      <dgm:prSet/>
      <dgm:spPr/>
      <dgm:t>
        <a:bodyPr/>
        <a:lstStyle/>
        <a:p>
          <a:endParaRPr lang="zh-TW" altLang="en-US"/>
        </a:p>
      </dgm:t>
    </dgm:pt>
    <dgm:pt modelId="{56CBF771-70E3-4216-9339-BFBF93F12AB6}">
      <dgm:prSet phldrT="[文字]" custT="1"/>
      <dgm:spPr/>
      <dgm:t>
        <a:bodyPr/>
        <a:lstStyle/>
        <a:p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記</a:t>
          </a:r>
          <a:r>
            <a:rPr lang="zh-TW" altLang="en-US" sz="3000" b="1" kern="1200" dirty="0">
              <a:solidFill>
                <a:srgbClr val="D7D447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嘉獎兩次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及證照達人點數 </a:t>
          </a:r>
          <a:r>
            <a:rPr lang="en-US" altLang="zh-TW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 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點</a:t>
          </a:r>
          <a:endParaRPr lang="zh-TW" altLang="en-US" sz="3000" kern="1200" dirty="0"/>
        </a:p>
      </dgm:t>
    </dgm:pt>
    <dgm:pt modelId="{CEDAE234-3F38-4D87-B401-A06187FFC2D7}" type="parTrans" cxnId="{DC5CDF3F-CC5C-41E2-8565-75FF78740E0D}">
      <dgm:prSet/>
      <dgm:spPr/>
      <dgm:t>
        <a:bodyPr/>
        <a:lstStyle/>
        <a:p>
          <a:endParaRPr lang="zh-TW" altLang="en-US"/>
        </a:p>
      </dgm:t>
    </dgm:pt>
    <dgm:pt modelId="{1D6F11F1-C3B4-448E-9368-12EB565747A0}" type="sibTrans" cxnId="{DC5CDF3F-CC5C-41E2-8565-75FF78740E0D}">
      <dgm:prSet/>
      <dgm:spPr/>
      <dgm:t>
        <a:bodyPr/>
        <a:lstStyle/>
        <a:p>
          <a:endParaRPr lang="zh-TW" altLang="en-US"/>
        </a:p>
      </dgm:t>
    </dgm:pt>
    <dgm:pt modelId="{816E8E06-E8C7-40E3-BEE1-6EF46FF5D8DC}">
      <dgm:prSet phldrT="[文字]" custT="1"/>
      <dgm:spPr/>
      <dgm:t>
        <a:bodyPr/>
        <a:lstStyle/>
        <a:p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記</a:t>
          </a:r>
          <a:r>
            <a:rPr lang="zh-TW" altLang="en-US" sz="3000" b="1" kern="1200" dirty="0">
              <a:solidFill>
                <a:srgbClr val="D7D447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小功兩次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3000" kern="1200" dirty="0"/>
        </a:p>
      </dgm:t>
    </dgm:pt>
    <dgm:pt modelId="{AD616529-2182-4D80-A40A-AA4043C9653A}" type="parTrans" cxnId="{81A8C05B-9BF9-4DC2-ABD5-E44A25A31A68}">
      <dgm:prSet/>
      <dgm:spPr/>
      <dgm:t>
        <a:bodyPr/>
        <a:lstStyle/>
        <a:p>
          <a:endParaRPr lang="zh-TW" altLang="en-US"/>
        </a:p>
      </dgm:t>
    </dgm:pt>
    <dgm:pt modelId="{E19AB9A7-2AAD-4178-8623-A11BF71EDBC8}" type="sibTrans" cxnId="{81A8C05B-9BF9-4DC2-ABD5-E44A25A31A68}">
      <dgm:prSet/>
      <dgm:spPr/>
      <dgm:t>
        <a:bodyPr/>
        <a:lstStyle/>
        <a:p>
          <a:endParaRPr lang="zh-TW" altLang="en-US"/>
        </a:p>
      </dgm:t>
    </dgm:pt>
    <dgm:pt modelId="{9642EFBD-BB8F-45EB-9EBB-1AB63E9FE834}">
      <dgm:prSet phldrT="[文字]" custT="1"/>
      <dgm:spPr/>
      <dgm:t>
        <a:bodyPr/>
        <a:lstStyle/>
        <a:p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記</a:t>
          </a:r>
          <a:r>
            <a:rPr lang="zh-TW" altLang="en-US" sz="3000" b="1" kern="1200" dirty="0">
              <a:solidFill>
                <a:srgbClr val="D7D447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小功一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次</a:t>
          </a:r>
          <a:endParaRPr lang="zh-TW" altLang="en-US" sz="3000" kern="1200" dirty="0"/>
        </a:p>
      </dgm:t>
    </dgm:pt>
    <dgm:pt modelId="{85975E5B-1E6D-4F32-8A35-DBB96EF8536D}" type="parTrans" cxnId="{216CF021-2186-4048-98B8-EB8476F9C848}">
      <dgm:prSet/>
      <dgm:spPr/>
      <dgm:t>
        <a:bodyPr/>
        <a:lstStyle/>
        <a:p>
          <a:endParaRPr lang="zh-TW" altLang="en-US"/>
        </a:p>
      </dgm:t>
    </dgm:pt>
    <dgm:pt modelId="{CDD60D41-1FAC-46AC-BF9D-961E5A6346C5}" type="sibTrans" cxnId="{216CF021-2186-4048-98B8-EB8476F9C848}">
      <dgm:prSet/>
      <dgm:spPr/>
      <dgm:t>
        <a:bodyPr/>
        <a:lstStyle/>
        <a:p>
          <a:endParaRPr lang="zh-TW" altLang="en-US"/>
        </a:p>
      </dgm:t>
    </dgm:pt>
    <dgm:pt modelId="{3C76CF99-A4A6-4648-B87B-6D1A414F14FC}">
      <dgm:prSet phldrT="[文字]" custT="1"/>
      <dgm:spPr/>
      <dgm:t>
        <a:bodyPr/>
        <a:lstStyle/>
        <a:p>
          <a:r>
            <a:rPr lang="zh-TW" altLang="en-US" sz="30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丙級技術士</a:t>
          </a:r>
          <a:endParaRPr lang="zh-TW" altLang="en-US" sz="3000" dirty="0">
            <a:solidFill>
              <a:schemeClr val="tx2"/>
            </a:solidFill>
          </a:endParaRPr>
        </a:p>
      </dgm:t>
    </dgm:pt>
    <dgm:pt modelId="{DDC5DF50-0E9F-4B05-ACC5-64FE8CC28FBD}" type="parTrans" cxnId="{8D11C300-BE0F-49ED-9D90-8414502AC150}">
      <dgm:prSet/>
      <dgm:spPr/>
      <dgm:t>
        <a:bodyPr/>
        <a:lstStyle/>
        <a:p>
          <a:endParaRPr lang="zh-TW" altLang="en-US"/>
        </a:p>
      </dgm:t>
    </dgm:pt>
    <dgm:pt modelId="{F5DF751E-947B-43F5-B9EE-BF5152F14822}" type="sibTrans" cxnId="{8D11C300-BE0F-49ED-9D90-8414502AC150}">
      <dgm:prSet/>
      <dgm:spPr/>
      <dgm:t>
        <a:bodyPr/>
        <a:lstStyle/>
        <a:p>
          <a:endParaRPr lang="zh-TW" altLang="en-US"/>
        </a:p>
      </dgm:t>
    </dgm:pt>
    <dgm:pt modelId="{145F5435-D166-4651-8A22-08C8821FF1AA}">
      <dgm:prSet phldrT="[文字]" custT="1"/>
      <dgm:spPr/>
      <dgm:t>
        <a:bodyPr/>
        <a:lstStyle/>
        <a:p>
          <a:r>
            <a: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rPr>
            <a:t>頒發獎金最高</a:t>
          </a:r>
          <a:r>
            <a:rPr lang="zh-TW" altLang="en-US" sz="30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一仟元</a:t>
          </a:r>
          <a:endParaRPr lang="zh-TW" altLang="en-US" sz="3000" dirty="0">
            <a:solidFill>
              <a:schemeClr val="accent5">
                <a:lumMod val="50000"/>
              </a:schemeClr>
            </a:solidFill>
          </a:endParaRPr>
        </a:p>
      </dgm:t>
    </dgm:pt>
    <dgm:pt modelId="{E73087F8-F56E-4ED7-8BFA-B1C515DD2AA3}" type="parTrans" cxnId="{D994C802-5B5E-4460-B237-B24F333D9C6C}">
      <dgm:prSet/>
      <dgm:spPr/>
      <dgm:t>
        <a:bodyPr/>
        <a:lstStyle/>
        <a:p>
          <a:endParaRPr lang="zh-TW" altLang="en-US"/>
        </a:p>
      </dgm:t>
    </dgm:pt>
    <dgm:pt modelId="{BA096AF0-2BB1-4F85-B91E-52B4E9EF01C3}" type="sibTrans" cxnId="{D994C802-5B5E-4460-B237-B24F333D9C6C}">
      <dgm:prSet/>
      <dgm:spPr/>
      <dgm:t>
        <a:bodyPr/>
        <a:lstStyle/>
        <a:p>
          <a:endParaRPr lang="zh-TW" altLang="en-US"/>
        </a:p>
      </dgm:t>
    </dgm:pt>
    <dgm:pt modelId="{2703A59B-5100-45C5-BFEF-755F96004BC3}" type="pres">
      <dgm:prSet presAssocID="{98653C0C-9646-494A-A873-13179AE04840}" presName="Name0" presStyleCnt="0">
        <dgm:presLayoutVars>
          <dgm:dir/>
          <dgm:animLvl val="lvl"/>
          <dgm:resizeHandles val="exact"/>
        </dgm:presLayoutVars>
      </dgm:prSet>
      <dgm:spPr/>
    </dgm:pt>
    <dgm:pt modelId="{89C6916C-7D87-476B-8750-55CF12E41878}" type="pres">
      <dgm:prSet presAssocID="{44A1DD2E-A83F-4650-B762-1AF939809F94}" presName="composite" presStyleCnt="0"/>
      <dgm:spPr/>
    </dgm:pt>
    <dgm:pt modelId="{4358D758-AB44-4E0E-8A72-45B0B28C2030}" type="pres">
      <dgm:prSet presAssocID="{44A1DD2E-A83F-4650-B762-1AF939809F9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AA2A440-C9AC-4CDE-80F9-FDDA9AAB45BA}" type="pres">
      <dgm:prSet presAssocID="{44A1DD2E-A83F-4650-B762-1AF939809F94}" presName="desTx" presStyleLbl="alignAccFollowNode1" presStyleIdx="0" presStyleCnt="4">
        <dgm:presLayoutVars>
          <dgm:bulletEnabled val="1"/>
        </dgm:presLayoutVars>
      </dgm:prSet>
      <dgm:spPr/>
    </dgm:pt>
    <dgm:pt modelId="{5D78F442-7593-426F-B5F8-8AA92AC8904F}" type="pres">
      <dgm:prSet presAssocID="{3247952F-8F69-4EB0-B382-BA1A4304DE2D}" presName="space" presStyleCnt="0"/>
      <dgm:spPr/>
    </dgm:pt>
    <dgm:pt modelId="{1F40E3D3-D98F-4213-A285-B699059999E5}" type="pres">
      <dgm:prSet presAssocID="{7D5BD307-9D64-4819-8497-CEB1F3B32C3F}" presName="composite" presStyleCnt="0"/>
      <dgm:spPr/>
    </dgm:pt>
    <dgm:pt modelId="{7A608E48-CCE6-476A-B8ED-5D542F14C1BA}" type="pres">
      <dgm:prSet presAssocID="{7D5BD307-9D64-4819-8497-CEB1F3B32C3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BC5D2EB-CFE9-46B0-9FC2-9E8F3F8D1A7A}" type="pres">
      <dgm:prSet presAssocID="{7D5BD307-9D64-4819-8497-CEB1F3B32C3F}" presName="desTx" presStyleLbl="alignAccFollowNode1" presStyleIdx="1" presStyleCnt="4">
        <dgm:presLayoutVars>
          <dgm:bulletEnabled val="1"/>
        </dgm:presLayoutVars>
      </dgm:prSet>
      <dgm:spPr/>
    </dgm:pt>
    <dgm:pt modelId="{7D80C681-5A6B-40F8-B5F5-D0838AFD0B18}" type="pres">
      <dgm:prSet presAssocID="{EC4EC7FC-9B36-4DF1-B774-1C6330B64005}" presName="space" presStyleCnt="0"/>
      <dgm:spPr/>
    </dgm:pt>
    <dgm:pt modelId="{64304F0F-9D3B-4755-AB9C-ED10DC793BC6}" type="pres">
      <dgm:prSet presAssocID="{2F24228E-678B-4A8E-80E7-92ECCB7D7361}" presName="composite" presStyleCnt="0"/>
      <dgm:spPr/>
    </dgm:pt>
    <dgm:pt modelId="{D9FB5C35-91E0-416D-A6F0-ACB18F07F6B3}" type="pres">
      <dgm:prSet presAssocID="{2F24228E-678B-4A8E-80E7-92ECCB7D7361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E972B105-6560-41F5-B763-5FEBFC56053A}" type="pres">
      <dgm:prSet presAssocID="{2F24228E-678B-4A8E-80E7-92ECCB7D7361}" presName="desTx" presStyleLbl="alignAccFollowNode1" presStyleIdx="2" presStyleCnt="4">
        <dgm:presLayoutVars>
          <dgm:bulletEnabled val="1"/>
        </dgm:presLayoutVars>
      </dgm:prSet>
      <dgm:spPr/>
    </dgm:pt>
    <dgm:pt modelId="{0016AEA5-78C8-4655-80E9-35B778E622BB}" type="pres">
      <dgm:prSet presAssocID="{4713123F-9CAF-4972-96AF-259BA0C6419F}" presName="space" presStyleCnt="0"/>
      <dgm:spPr/>
    </dgm:pt>
    <dgm:pt modelId="{7D1D9C7C-3ACC-481E-AEEB-4287FD939E1C}" type="pres">
      <dgm:prSet presAssocID="{3C76CF99-A4A6-4648-B87B-6D1A414F14FC}" presName="composite" presStyleCnt="0"/>
      <dgm:spPr/>
    </dgm:pt>
    <dgm:pt modelId="{331FE66C-27B1-4C89-A9BA-E3B3EB10A435}" type="pres">
      <dgm:prSet presAssocID="{3C76CF99-A4A6-4648-B87B-6D1A414F14F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DFEE92A-E6BE-40E3-9AF6-8E3DF85E9521}" type="pres">
      <dgm:prSet presAssocID="{3C76CF99-A4A6-4648-B87B-6D1A414F14F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8D11C300-BE0F-49ED-9D90-8414502AC150}" srcId="{98653C0C-9646-494A-A873-13179AE04840}" destId="{3C76CF99-A4A6-4648-B87B-6D1A414F14FC}" srcOrd="3" destOrd="0" parTransId="{DDC5DF50-0E9F-4B05-ACC5-64FE8CC28FBD}" sibTransId="{F5DF751E-947B-43F5-B9EE-BF5152F14822}"/>
    <dgm:cxn modelId="{D994C802-5B5E-4460-B237-B24F333D9C6C}" srcId="{3C76CF99-A4A6-4648-B87B-6D1A414F14FC}" destId="{145F5435-D166-4651-8A22-08C8821FF1AA}" srcOrd="0" destOrd="0" parTransId="{E73087F8-F56E-4ED7-8BFA-B1C515DD2AA3}" sibTransId="{BA096AF0-2BB1-4F85-B91E-52B4E9EF01C3}"/>
    <dgm:cxn modelId="{5BBB0E12-0EC6-4193-A613-501AF08EE1FF}" srcId="{98653C0C-9646-494A-A873-13179AE04840}" destId="{44A1DD2E-A83F-4650-B762-1AF939809F94}" srcOrd="0" destOrd="0" parTransId="{6BEB58BE-1F41-4CD9-AF96-497DFDB1F34D}" sibTransId="{3247952F-8F69-4EB0-B382-BA1A4304DE2D}"/>
    <dgm:cxn modelId="{80605815-00AC-4E07-93DD-9E9AB94205C2}" type="presOf" srcId="{3C76CF99-A4A6-4648-B87B-6D1A414F14FC}" destId="{331FE66C-27B1-4C89-A9BA-E3B3EB10A435}" srcOrd="0" destOrd="0" presId="urn:microsoft.com/office/officeart/2005/8/layout/hList1"/>
    <dgm:cxn modelId="{216CF021-2186-4048-98B8-EB8476F9C848}" srcId="{7D5BD307-9D64-4819-8497-CEB1F3B32C3F}" destId="{9642EFBD-BB8F-45EB-9EBB-1AB63E9FE834}" srcOrd="1" destOrd="0" parTransId="{85975E5B-1E6D-4F32-8A35-DBB96EF8536D}" sibTransId="{CDD60D41-1FAC-46AC-BF9D-961E5A6346C5}"/>
    <dgm:cxn modelId="{DC5CDF3F-CC5C-41E2-8565-75FF78740E0D}" srcId="{2F24228E-678B-4A8E-80E7-92ECCB7D7361}" destId="{56CBF771-70E3-4216-9339-BFBF93F12AB6}" srcOrd="0" destOrd="0" parTransId="{CEDAE234-3F38-4D87-B401-A06187FFC2D7}" sibTransId="{1D6F11F1-C3B4-448E-9368-12EB565747A0}"/>
    <dgm:cxn modelId="{81A8C05B-9BF9-4DC2-ABD5-E44A25A31A68}" srcId="{44A1DD2E-A83F-4650-B762-1AF939809F94}" destId="{816E8E06-E8C7-40E3-BEE1-6EF46FF5D8DC}" srcOrd="1" destOrd="0" parTransId="{AD616529-2182-4D80-A40A-AA4043C9653A}" sibTransId="{E19AB9A7-2AAD-4178-8623-A11BF71EDBC8}"/>
    <dgm:cxn modelId="{CCED6D43-7C8A-4CDE-A3CD-917BE96A0FA1}" srcId="{44A1DD2E-A83F-4650-B762-1AF939809F94}" destId="{AF617130-C2D7-4021-B213-D0444EA54B97}" srcOrd="0" destOrd="0" parTransId="{3F25A77B-2DC6-4AC1-BCF9-A286267874BC}" sibTransId="{422AEC8E-B584-433F-822C-60DBD3A1EA31}"/>
    <dgm:cxn modelId="{4157F247-6C03-4351-861F-12500EEC2D9B}" type="presOf" srcId="{44A1DD2E-A83F-4650-B762-1AF939809F94}" destId="{4358D758-AB44-4E0E-8A72-45B0B28C2030}" srcOrd="0" destOrd="0" presId="urn:microsoft.com/office/officeart/2005/8/layout/hList1"/>
    <dgm:cxn modelId="{0DACE171-12B8-4FDC-960B-41BA3FA48473}" srcId="{98653C0C-9646-494A-A873-13179AE04840}" destId="{7D5BD307-9D64-4819-8497-CEB1F3B32C3F}" srcOrd="1" destOrd="0" parTransId="{23ED149E-D607-4363-8CDB-8728AA7B28E6}" sibTransId="{EC4EC7FC-9B36-4DF1-B774-1C6330B64005}"/>
    <dgm:cxn modelId="{6BBDC452-665B-4DFB-9B49-C4CB52CEF705}" type="presOf" srcId="{9642EFBD-BB8F-45EB-9EBB-1AB63E9FE834}" destId="{3BC5D2EB-CFE9-46B0-9FC2-9E8F3F8D1A7A}" srcOrd="0" destOrd="1" presId="urn:microsoft.com/office/officeart/2005/8/layout/hList1"/>
    <dgm:cxn modelId="{78DE205A-F58A-4927-8F53-B72B221E615C}" type="presOf" srcId="{56CBF771-70E3-4216-9339-BFBF93F12AB6}" destId="{E972B105-6560-41F5-B763-5FEBFC56053A}" srcOrd="0" destOrd="0" presId="urn:microsoft.com/office/officeart/2005/8/layout/hList1"/>
    <dgm:cxn modelId="{9362317B-185C-495B-8E3F-490B78C21E9C}" type="presOf" srcId="{816E8E06-E8C7-40E3-BEE1-6EF46FF5D8DC}" destId="{7AA2A440-C9AC-4CDE-80F9-FDDA9AAB45BA}" srcOrd="0" destOrd="1" presId="urn:microsoft.com/office/officeart/2005/8/layout/hList1"/>
    <dgm:cxn modelId="{32DA4E95-D5CD-4306-AF8D-D147A248AA3A}" srcId="{98653C0C-9646-494A-A873-13179AE04840}" destId="{2F24228E-678B-4A8E-80E7-92ECCB7D7361}" srcOrd="2" destOrd="0" parTransId="{504AA78B-9A69-4831-A281-E527E846DFFB}" sibTransId="{4713123F-9CAF-4972-96AF-259BA0C6419F}"/>
    <dgm:cxn modelId="{CE5C2BA0-EB32-457D-96C0-FB32C5A35E88}" type="presOf" srcId="{145F5435-D166-4651-8A22-08C8821FF1AA}" destId="{7DFEE92A-E6BE-40E3-9AF6-8E3DF85E9521}" srcOrd="0" destOrd="0" presId="urn:microsoft.com/office/officeart/2005/8/layout/hList1"/>
    <dgm:cxn modelId="{518A30D1-0259-455F-A454-6ACF6DDD8C14}" srcId="{7D5BD307-9D64-4819-8497-CEB1F3B32C3F}" destId="{A1E76E1E-BC9E-4BB2-82FE-B3C894E8D519}" srcOrd="0" destOrd="0" parTransId="{1102DE33-123F-4728-B57B-1C2D25ACDB4B}" sibTransId="{424B7C0B-667E-4D59-A7CC-59C43D119AF7}"/>
    <dgm:cxn modelId="{BF2D64D3-3665-4BFA-AF60-8493C9CEBD7D}" type="presOf" srcId="{AF617130-C2D7-4021-B213-D0444EA54B97}" destId="{7AA2A440-C9AC-4CDE-80F9-FDDA9AAB45BA}" srcOrd="0" destOrd="0" presId="urn:microsoft.com/office/officeart/2005/8/layout/hList1"/>
    <dgm:cxn modelId="{B86F5ADB-ECA5-462A-91FC-E15D66C74764}" type="presOf" srcId="{98653C0C-9646-494A-A873-13179AE04840}" destId="{2703A59B-5100-45C5-BFEF-755F96004BC3}" srcOrd="0" destOrd="0" presId="urn:microsoft.com/office/officeart/2005/8/layout/hList1"/>
    <dgm:cxn modelId="{57896FDD-0F27-4D8B-BC41-033D2E4531D9}" type="presOf" srcId="{7D5BD307-9D64-4819-8497-CEB1F3B32C3F}" destId="{7A608E48-CCE6-476A-B8ED-5D542F14C1BA}" srcOrd="0" destOrd="0" presId="urn:microsoft.com/office/officeart/2005/8/layout/hList1"/>
    <dgm:cxn modelId="{1E6BFFEC-57DF-4D8F-943B-CBE926DEABAD}" type="presOf" srcId="{A1E76E1E-BC9E-4BB2-82FE-B3C894E8D519}" destId="{3BC5D2EB-CFE9-46B0-9FC2-9E8F3F8D1A7A}" srcOrd="0" destOrd="0" presId="urn:microsoft.com/office/officeart/2005/8/layout/hList1"/>
    <dgm:cxn modelId="{EB85D3FD-6795-4DE8-9D2F-FB5B5FA5D9B2}" type="presOf" srcId="{2F24228E-678B-4A8E-80E7-92ECCB7D7361}" destId="{D9FB5C35-91E0-416D-A6F0-ACB18F07F6B3}" srcOrd="0" destOrd="0" presId="urn:microsoft.com/office/officeart/2005/8/layout/hList1"/>
    <dgm:cxn modelId="{D0CFAE84-C436-49BD-A3FD-4C45F640778A}" type="presParOf" srcId="{2703A59B-5100-45C5-BFEF-755F96004BC3}" destId="{89C6916C-7D87-476B-8750-55CF12E41878}" srcOrd="0" destOrd="0" presId="urn:microsoft.com/office/officeart/2005/8/layout/hList1"/>
    <dgm:cxn modelId="{6F61EB67-CFF4-401E-80C8-1D2CD38ABB3D}" type="presParOf" srcId="{89C6916C-7D87-476B-8750-55CF12E41878}" destId="{4358D758-AB44-4E0E-8A72-45B0B28C2030}" srcOrd="0" destOrd="0" presId="urn:microsoft.com/office/officeart/2005/8/layout/hList1"/>
    <dgm:cxn modelId="{B31C56E1-4D45-44A7-906E-6C830BD03E46}" type="presParOf" srcId="{89C6916C-7D87-476B-8750-55CF12E41878}" destId="{7AA2A440-C9AC-4CDE-80F9-FDDA9AAB45BA}" srcOrd="1" destOrd="0" presId="urn:microsoft.com/office/officeart/2005/8/layout/hList1"/>
    <dgm:cxn modelId="{B17CEB24-8B50-4495-8E9E-80ED5586160F}" type="presParOf" srcId="{2703A59B-5100-45C5-BFEF-755F96004BC3}" destId="{5D78F442-7593-426F-B5F8-8AA92AC8904F}" srcOrd="1" destOrd="0" presId="urn:microsoft.com/office/officeart/2005/8/layout/hList1"/>
    <dgm:cxn modelId="{B5955A1A-ECCB-4309-850F-2421FA43B623}" type="presParOf" srcId="{2703A59B-5100-45C5-BFEF-755F96004BC3}" destId="{1F40E3D3-D98F-4213-A285-B699059999E5}" srcOrd="2" destOrd="0" presId="urn:microsoft.com/office/officeart/2005/8/layout/hList1"/>
    <dgm:cxn modelId="{AB9D6AEF-205A-4B64-AC8B-FC888C11B492}" type="presParOf" srcId="{1F40E3D3-D98F-4213-A285-B699059999E5}" destId="{7A608E48-CCE6-476A-B8ED-5D542F14C1BA}" srcOrd="0" destOrd="0" presId="urn:microsoft.com/office/officeart/2005/8/layout/hList1"/>
    <dgm:cxn modelId="{C0311E29-2E18-4401-9798-526EEC17E9F6}" type="presParOf" srcId="{1F40E3D3-D98F-4213-A285-B699059999E5}" destId="{3BC5D2EB-CFE9-46B0-9FC2-9E8F3F8D1A7A}" srcOrd="1" destOrd="0" presId="urn:microsoft.com/office/officeart/2005/8/layout/hList1"/>
    <dgm:cxn modelId="{31D17C37-E647-474F-BC1B-E4CD9AEE96A0}" type="presParOf" srcId="{2703A59B-5100-45C5-BFEF-755F96004BC3}" destId="{7D80C681-5A6B-40F8-B5F5-D0838AFD0B18}" srcOrd="3" destOrd="0" presId="urn:microsoft.com/office/officeart/2005/8/layout/hList1"/>
    <dgm:cxn modelId="{AD2D2B47-4375-4353-A863-583644D8DB76}" type="presParOf" srcId="{2703A59B-5100-45C5-BFEF-755F96004BC3}" destId="{64304F0F-9D3B-4755-AB9C-ED10DC793BC6}" srcOrd="4" destOrd="0" presId="urn:microsoft.com/office/officeart/2005/8/layout/hList1"/>
    <dgm:cxn modelId="{CB0D7598-D724-4358-9411-DF65A3BFE86D}" type="presParOf" srcId="{64304F0F-9D3B-4755-AB9C-ED10DC793BC6}" destId="{D9FB5C35-91E0-416D-A6F0-ACB18F07F6B3}" srcOrd="0" destOrd="0" presId="urn:microsoft.com/office/officeart/2005/8/layout/hList1"/>
    <dgm:cxn modelId="{F1BC3784-F2D8-4022-9B2E-70937EBB4461}" type="presParOf" srcId="{64304F0F-9D3B-4755-AB9C-ED10DC793BC6}" destId="{E972B105-6560-41F5-B763-5FEBFC56053A}" srcOrd="1" destOrd="0" presId="urn:microsoft.com/office/officeart/2005/8/layout/hList1"/>
    <dgm:cxn modelId="{BDF1A5E7-ECF0-4387-84C9-D19E03DE57B2}" type="presParOf" srcId="{2703A59B-5100-45C5-BFEF-755F96004BC3}" destId="{0016AEA5-78C8-4655-80E9-35B778E622BB}" srcOrd="5" destOrd="0" presId="urn:microsoft.com/office/officeart/2005/8/layout/hList1"/>
    <dgm:cxn modelId="{CAA10A94-7C08-47F9-B8D2-AB8AE9E7873D}" type="presParOf" srcId="{2703A59B-5100-45C5-BFEF-755F96004BC3}" destId="{7D1D9C7C-3ACC-481E-AEEB-4287FD939E1C}" srcOrd="6" destOrd="0" presId="urn:microsoft.com/office/officeart/2005/8/layout/hList1"/>
    <dgm:cxn modelId="{BBD5CDF9-B068-451C-BEE6-C4C03D9AD192}" type="presParOf" srcId="{7D1D9C7C-3ACC-481E-AEEB-4287FD939E1C}" destId="{331FE66C-27B1-4C89-A9BA-E3B3EB10A435}" srcOrd="0" destOrd="0" presId="urn:microsoft.com/office/officeart/2005/8/layout/hList1"/>
    <dgm:cxn modelId="{D434A9AE-7C1B-4C9E-9020-DA8B320C87FD}" type="presParOf" srcId="{7D1D9C7C-3ACC-481E-AEEB-4287FD939E1C}" destId="{7DFEE92A-E6BE-40E3-9AF6-8E3DF85E952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0CA047-9D9D-48EA-AF3A-2A34B9F7AD52}" type="doc">
      <dgm:prSet loTypeId="urn:microsoft.com/office/officeart/2005/8/layout/vList4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E1CBA14-C667-4FE5-9768-5A9F99A000F4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旅運管理人員</a:t>
          </a:r>
        </a:p>
      </dgm:t>
    </dgm:pt>
    <dgm:pt modelId="{A080B6DF-3089-471C-AB02-F1DBD2FA5F04}" type="parTrans" cxnId="{71485228-A8FE-4D83-8318-4C8FC74CCA8A}">
      <dgm:prSet/>
      <dgm:spPr/>
      <dgm:t>
        <a:bodyPr/>
        <a:lstStyle/>
        <a:p>
          <a:endParaRPr lang="zh-TW" altLang="en-US"/>
        </a:p>
      </dgm:t>
    </dgm:pt>
    <dgm:pt modelId="{6E470EAC-5D86-4DF6-B9A6-784575FFBB33}" type="sibTrans" cxnId="{71485228-A8FE-4D83-8318-4C8FC74CCA8A}">
      <dgm:prSet/>
      <dgm:spPr/>
      <dgm:t>
        <a:bodyPr/>
        <a:lstStyle/>
        <a:p>
          <a:endParaRPr lang="zh-TW" altLang="en-US"/>
        </a:p>
      </dgm:t>
    </dgm:pt>
    <dgm:pt modelId="{6DE6352B-8FFA-43DB-8039-F841007524D5}">
      <dgm:prSet/>
      <dgm:spPr/>
      <dgm:t>
        <a:bodyPr/>
        <a:lstStyle/>
        <a:p>
          <a:r>
            <a:rPr lang="zh-TW" altLang="en-US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觀光領隊</a:t>
          </a:r>
          <a:r>
            <a:rPr lang="en-US" altLang="en-US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導遊人員</a:t>
          </a:r>
        </a:p>
      </dgm:t>
    </dgm:pt>
    <dgm:pt modelId="{B0DC7B16-CA8D-49F2-9B10-30ED8CF1D815}" type="parTrans" cxnId="{2D76FDB3-EFF8-4309-AE13-E4D707CE0F9A}">
      <dgm:prSet/>
      <dgm:spPr/>
      <dgm:t>
        <a:bodyPr/>
        <a:lstStyle/>
        <a:p>
          <a:endParaRPr lang="zh-TW" altLang="en-US"/>
        </a:p>
      </dgm:t>
    </dgm:pt>
    <dgm:pt modelId="{A7E3298E-4A10-487D-97A3-E7CDA57788B3}" type="sibTrans" cxnId="{2D76FDB3-EFF8-4309-AE13-E4D707CE0F9A}">
      <dgm:prSet/>
      <dgm:spPr/>
      <dgm:t>
        <a:bodyPr/>
        <a:lstStyle/>
        <a:p>
          <a:endParaRPr lang="zh-TW" altLang="en-US"/>
        </a:p>
      </dgm:t>
    </dgm:pt>
    <dgm:pt modelId="{02BA6C0D-084F-4454-B1F1-72B3B35F770C}">
      <dgm:prSet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休閒管理人員</a:t>
          </a:r>
        </a:p>
      </dgm:t>
    </dgm:pt>
    <dgm:pt modelId="{CC9D1465-E7A8-4AB5-A867-41D4FD10B822}" type="parTrans" cxnId="{22F9E3D4-D5F5-412D-B3F0-D3EA4FF130B2}">
      <dgm:prSet/>
      <dgm:spPr/>
      <dgm:t>
        <a:bodyPr/>
        <a:lstStyle/>
        <a:p>
          <a:endParaRPr lang="zh-TW" altLang="en-US"/>
        </a:p>
      </dgm:t>
    </dgm:pt>
    <dgm:pt modelId="{53C69132-A06B-4598-BE54-2CA47826A3A4}" type="sibTrans" cxnId="{22F9E3D4-D5F5-412D-B3F0-D3EA4FF130B2}">
      <dgm:prSet/>
      <dgm:spPr/>
      <dgm:t>
        <a:bodyPr/>
        <a:lstStyle/>
        <a:p>
          <a:endParaRPr lang="zh-TW" altLang="en-US"/>
        </a:p>
      </dgm:t>
    </dgm:pt>
    <dgm:pt modelId="{525E40DC-6B0F-43F4-8939-22BDD3C67FDB}">
      <dgm:prSet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觀光工廠解說員</a:t>
          </a:r>
        </a:p>
      </dgm:t>
    </dgm:pt>
    <dgm:pt modelId="{234953F0-5B80-4C94-B46E-69911C6747C6}" type="parTrans" cxnId="{780F436D-E9EA-4246-A7F0-0BCD54ADA8FB}">
      <dgm:prSet/>
      <dgm:spPr/>
      <dgm:t>
        <a:bodyPr/>
        <a:lstStyle/>
        <a:p>
          <a:endParaRPr lang="zh-TW" altLang="en-US"/>
        </a:p>
      </dgm:t>
    </dgm:pt>
    <dgm:pt modelId="{A1FE08C8-8108-4432-87C9-62E5CF1F25FC}" type="sibTrans" cxnId="{780F436D-E9EA-4246-A7F0-0BCD54ADA8FB}">
      <dgm:prSet/>
      <dgm:spPr/>
      <dgm:t>
        <a:bodyPr/>
        <a:lstStyle/>
        <a:p>
          <a:endParaRPr lang="zh-TW" altLang="en-US"/>
        </a:p>
      </dgm:t>
    </dgm:pt>
    <dgm:pt modelId="{56E36DCD-921C-4BA5-B749-0209D23E4681}">
      <dgm:prSet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飯店客務部服務人員</a:t>
          </a:r>
        </a:p>
      </dgm:t>
    </dgm:pt>
    <dgm:pt modelId="{C1AF1CC4-29FD-41ED-AA88-7CEA45A9466C}" type="parTrans" cxnId="{EB36290E-F403-43AD-89FC-E7E3020BC57A}">
      <dgm:prSet/>
      <dgm:spPr/>
      <dgm:t>
        <a:bodyPr/>
        <a:lstStyle/>
        <a:p>
          <a:endParaRPr lang="zh-TW" altLang="en-US"/>
        </a:p>
      </dgm:t>
    </dgm:pt>
    <dgm:pt modelId="{DA16EBAB-9EA7-4B63-93A5-8110865764A0}" type="sibTrans" cxnId="{EB36290E-F403-43AD-89FC-E7E3020BC57A}">
      <dgm:prSet/>
      <dgm:spPr/>
      <dgm:t>
        <a:bodyPr/>
        <a:lstStyle/>
        <a:p>
          <a:endParaRPr lang="zh-TW" altLang="en-US"/>
        </a:p>
      </dgm:t>
    </dgm:pt>
    <dgm:pt modelId="{9DAAED4C-E2AB-4D8B-8937-A1792375F517}" type="pres">
      <dgm:prSet presAssocID="{8D0CA047-9D9D-48EA-AF3A-2A34B9F7AD52}" presName="linear" presStyleCnt="0">
        <dgm:presLayoutVars>
          <dgm:dir/>
          <dgm:resizeHandles val="exact"/>
        </dgm:presLayoutVars>
      </dgm:prSet>
      <dgm:spPr/>
    </dgm:pt>
    <dgm:pt modelId="{E90352D6-9649-4DB4-AAA1-17E81437FC89}" type="pres">
      <dgm:prSet presAssocID="{EE1CBA14-C667-4FE5-9768-5A9F99A000F4}" presName="comp" presStyleCnt="0"/>
      <dgm:spPr/>
    </dgm:pt>
    <dgm:pt modelId="{2752BF95-3D22-42AD-AE7F-12C3684D520C}" type="pres">
      <dgm:prSet presAssocID="{EE1CBA14-C667-4FE5-9768-5A9F99A000F4}" presName="box" presStyleLbl="node1" presStyleIdx="0" presStyleCnt="5"/>
      <dgm:spPr/>
    </dgm:pt>
    <dgm:pt modelId="{3F835FCB-A1B9-42FF-AE8D-9A219E8AA355}" type="pres">
      <dgm:prSet presAssocID="{EE1CBA14-C667-4FE5-9768-5A9F99A000F4}" presName="img" presStyleLbl="fgImgPlace1" presStyleIdx="0" presStyleCnt="5" custLinFactNeighborX="1484" custLinFactNeighborY="1484"/>
      <dgm:spPr>
        <a:blipFill>
          <a:blip xmlns:r="http://schemas.openxmlformats.org/officeDocument/2006/relationships" r:embed="rId1"/>
          <a:srcRect/>
          <a:stretch>
            <a:fillRect l="-36000" r="-36000"/>
          </a:stretch>
        </a:blipFill>
      </dgm:spPr>
    </dgm:pt>
    <dgm:pt modelId="{F622C918-9C85-4874-86BF-A035B0EF5DE4}" type="pres">
      <dgm:prSet presAssocID="{EE1CBA14-C667-4FE5-9768-5A9F99A000F4}" presName="text" presStyleLbl="node1" presStyleIdx="0" presStyleCnt="5">
        <dgm:presLayoutVars>
          <dgm:bulletEnabled val="1"/>
        </dgm:presLayoutVars>
      </dgm:prSet>
      <dgm:spPr/>
    </dgm:pt>
    <dgm:pt modelId="{8E8371BC-A5ED-4A75-99E5-3A9622557491}" type="pres">
      <dgm:prSet presAssocID="{6E470EAC-5D86-4DF6-B9A6-784575FFBB33}" presName="spacer" presStyleCnt="0"/>
      <dgm:spPr/>
    </dgm:pt>
    <dgm:pt modelId="{D1608CEF-14F4-4F62-A36D-839A0337416C}" type="pres">
      <dgm:prSet presAssocID="{6DE6352B-8FFA-43DB-8039-F841007524D5}" presName="comp" presStyleCnt="0"/>
      <dgm:spPr/>
    </dgm:pt>
    <dgm:pt modelId="{D0A83B64-2C32-4B22-9364-2DBC4C63DE25}" type="pres">
      <dgm:prSet presAssocID="{6DE6352B-8FFA-43DB-8039-F841007524D5}" presName="box" presStyleLbl="node1" presStyleIdx="1" presStyleCnt="5"/>
      <dgm:spPr/>
    </dgm:pt>
    <dgm:pt modelId="{BF566285-D08C-46F4-A52B-DA96CF39EA25}" type="pres">
      <dgm:prSet presAssocID="{6DE6352B-8FFA-43DB-8039-F841007524D5}" presName="img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l="-42000" r="-42000"/>
          </a:stretch>
        </a:blipFill>
      </dgm:spPr>
    </dgm:pt>
    <dgm:pt modelId="{9F85D7C8-9290-40F1-9A18-6EC7A807FD35}" type="pres">
      <dgm:prSet presAssocID="{6DE6352B-8FFA-43DB-8039-F841007524D5}" presName="text" presStyleLbl="node1" presStyleIdx="1" presStyleCnt="5">
        <dgm:presLayoutVars>
          <dgm:bulletEnabled val="1"/>
        </dgm:presLayoutVars>
      </dgm:prSet>
      <dgm:spPr/>
    </dgm:pt>
    <dgm:pt modelId="{2E57CF4C-74F2-4202-9207-8D0C4F815AF2}" type="pres">
      <dgm:prSet presAssocID="{A7E3298E-4A10-487D-97A3-E7CDA57788B3}" presName="spacer" presStyleCnt="0"/>
      <dgm:spPr/>
    </dgm:pt>
    <dgm:pt modelId="{F5A338F0-AEA9-4BA5-806E-24582B6BAE32}" type="pres">
      <dgm:prSet presAssocID="{02BA6C0D-084F-4454-B1F1-72B3B35F770C}" presName="comp" presStyleCnt="0"/>
      <dgm:spPr/>
    </dgm:pt>
    <dgm:pt modelId="{C34242D5-EAE0-411F-A4BA-AEB8020F337B}" type="pres">
      <dgm:prSet presAssocID="{02BA6C0D-084F-4454-B1F1-72B3B35F770C}" presName="box" presStyleLbl="node1" presStyleIdx="2" presStyleCnt="5"/>
      <dgm:spPr/>
    </dgm:pt>
    <dgm:pt modelId="{DE767F4D-432F-4F2C-A4C8-0528CF0ED5F3}" type="pres">
      <dgm:prSet presAssocID="{02BA6C0D-084F-4454-B1F1-72B3B35F770C}" presName="img" presStyleLbl="fgImgPlace1" presStyleIdx="2" presStyleCnt="5"/>
      <dgm:spPr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</dgm:spPr>
    </dgm:pt>
    <dgm:pt modelId="{9380C0C2-3771-4840-B48A-65A1DBE8EBD0}" type="pres">
      <dgm:prSet presAssocID="{02BA6C0D-084F-4454-B1F1-72B3B35F770C}" presName="text" presStyleLbl="node1" presStyleIdx="2" presStyleCnt="5">
        <dgm:presLayoutVars>
          <dgm:bulletEnabled val="1"/>
        </dgm:presLayoutVars>
      </dgm:prSet>
      <dgm:spPr/>
    </dgm:pt>
    <dgm:pt modelId="{036D48D5-791C-4C50-86CC-1F8240E22E93}" type="pres">
      <dgm:prSet presAssocID="{53C69132-A06B-4598-BE54-2CA47826A3A4}" presName="spacer" presStyleCnt="0"/>
      <dgm:spPr/>
    </dgm:pt>
    <dgm:pt modelId="{E7DCEC70-A647-496D-9D90-6EFBA79AD792}" type="pres">
      <dgm:prSet presAssocID="{525E40DC-6B0F-43F4-8939-22BDD3C67FDB}" presName="comp" presStyleCnt="0"/>
      <dgm:spPr/>
    </dgm:pt>
    <dgm:pt modelId="{13AE8BBE-2CA5-4532-B28C-4FC8C1F9099A}" type="pres">
      <dgm:prSet presAssocID="{525E40DC-6B0F-43F4-8939-22BDD3C67FDB}" presName="box" presStyleLbl="node1" presStyleIdx="3" presStyleCnt="5"/>
      <dgm:spPr/>
    </dgm:pt>
    <dgm:pt modelId="{50522CB8-488A-4F14-97A2-D558E5D842F2}" type="pres">
      <dgm:prSet presAssocID="{525E40DC-6B0F-43F4-8939-22BDD3C67FDB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2EAB35E6-3A15-4E4D-8483-F1CAD467394C}" type="pres">
      <dgm:prSet presAssocID="{525E40DC-6B0F-43F4-8939-22BDD3C67FDB}" presName="text" presStyleLbl="node1" presStyleIdx="3" presStyleCnt="5">
        <dgm:presLayoutVars>
          <dgm:bulletEnabled val="1"/>
        </dgm:presLayoutVars>
      </dgm:prSet>
      <dgm:spPr/>
    </dgm:pt>
    <dgm:pt modelId="{46A9A7C9-26A7-43C9-BA75-693BC31819AC}" type="pres">
      <dgm:prSet presAssocID="{A1FE08C8-8108-4432-87C9-62E5CF1F25FC}" presName="spacer" presStyleCnt="0"/>
      <dgm:spPr/>
    </dgm:pt>
    <dgm:pt modelId="{EDC10B8F-D7D1-43E4-AB32-4B9575AF53A9}" type="pres">
      <dgm:prSet presAssocID="{56E36DCD-921C-4BA5-B749-0209D23E4681}" presName="comp" presStyleCnt="0"/>
      <dgm:spPr/>
    </dgm:pt>
    <dgm:pt modelId="{763CCF2D-4268-43CC-A77C-E3BA59C95735}" type="pres">
      <dgm:prSet presAssocID="{56E36DCD-921C-4BA5-B749-0209D23E4681}" presName="box" presStyleLbl="node1" presStyleIdx="4" presStyleCnt="5"/>
      <dgm:spPr/>
    </dgm:pt>
    <dgm:pt modelId="{4BF797B8-C463-4066-BC02-CB0B142021FB}" type="pres">
      <dgm:prSet presAssocID="{56E36DCD-921C-4BA5-B749-0209D23E4681}" presName="img" presStyleLbl="fgImgPlace1" presStyleIdx="4" presStyleCnt="5"/>
      <dgm:spPr>
        <a:blipFill>
          <a:blip xmlns:r="http://schemas.openxmlformats.org/officeDocument/2006/relationships" r:embed="rId5"/>
          <a:srcRect/>
          <a:stretch>
            <a:fillRect t="-21000" b="-21000"/>
          </a:stretch>
        </a:blipFill>
      </dgm:spPr>
    </dgm:pt>
    <dgm:pt modelId="{E4EB66FB-C402-4F04-AC4A-9CA09CEC1EE5}" type="pres">
      <dgm:prSet presAssocID="{56E36DCD-921C-4BA5-B749-0209D23E4681}" presName="text" presStyleLbl="node1" presStyleIdx="4" presStyleCnt="5">
        <dgm:presLayoutVars>
          <dgm:bulletEnabled val="1"/>
        </dgm:presLayoutVars>
      </dgm:prSet>
      <dgm:spPr/>
    </dgm:pt>
  </dgm:ptLst>
  <dgm:cxnLst>
    <dgm:cxn modelId="{EB36290E-F403-43AD-89FC-E7E3020BC57A}" srcId="{8D0CA047-9D9D-48EA-AF3A-2A34B9F7AD52}" destId="{56E36DCD-921C-4BA5-B749-0209D23E4681}" srcOrd="4" destOrd="0" parTransId="{C1AF1CC4-29FD-41ED-AA88-7CEA45A9466C}" sibTransId="{DA16EBAB-9EA7-4B63-93A5-8110865764A0}"/>
    <dgm:cxn modelId="{71485228-A8FE-4D83-8318-4C8FC74CCA8A}" srcId="{8D0CA047-9D9D-48EA-AF3A-2A34B9F7AD52}" destId="{EE1CBA14-C667-4FE5-9768-5A9F99A000F4}" srcOrd="0" destOrd="0" parTransId="{A080B6DF-3089-471C-AB02-F1DBD2FA5F04}" sibTransId="{6E470EAC-5D86-4DF6-B9A6-784575FFBB33}"/>
    <dgm:cxn modelId="{EB920960-62CF-430A-8F68-EDF4858872D7}" type="presOf" srcId="{6DE6352B-8FFA-43DB-8039-F841007524D5}" destId="{9F85D7C8-9290-40F1-9A18-6EC7A807FD35}" srcOrd="1" destOrd="0" presId="urn:microsoft.com/office/officeart/2005/8/layout/vList4"/>
    <dgm:cxn modelId="{FBF05967-3EFB-45D8-B06A-C11C71230AF3}" type="presOf" srcId="{56E36DCD-921C-4BA5-B749-0209D23E4681}" destId="{763CCF2D-4268-43CC-A77C-E3BA59C95735}" srcOrd="0" destOrd="0" presId="urn:microsoft.com/office/officeart/2005/8/layout/vList4"/>
    <dgm:cxn modelId="{780F436D-E9EA-4246-A7F0-0BCD54ADA8FB}" srcId="{8D0CA047-9D9D-48EA-AF3A-2A34B9F7AD52}" destId="{525E40DC-6B0F-43F4-8939-22BDD3C67FDB}" srcOrd="3" destOrd="0" parTransId="{234953F0-5B80-4C94-B46E-69911C6747C6}" sibTransId="{A1FE08C8-8108-4432-87C9-62E5CF1F25FC}"/>
    <dgm:cxn modelId="{85D1054E-45FA-4108-9373-16F05E74E542}" type="presOf" srcId="{525E40DC-6B0F-43F4-8939-22BDD3C67FDB}" destId="{2EAB35E6-3A15-4E4D-8483-F1CAD467394C}" srcOrd="1" destOrd="0" presId="urn:microsoft.com/office/officeart/2005/8/layout/vList4"/>
    <dgm:cxn modelId="{B2DAB981-EB96-4B19-8E0D-C0F21401ACB5}" type="presOf" srcId="{56E36DCD-921C-4BA5-B749-0209D23E4681}" destId="{E4EB66FB-C402-4F04-AC4A-9CA09CEC1EE5}" srcOrd="1" destOrd="0" presId="urn:microsoft.com/office/officeart/2005/8/layout/vList4"/>
    <dgm:cxn modelId="{FF04E782-3BEF-434A-8824-F5F6BEE6C0EC}" type="presOf" srcId="{02BA6C0D-084F-4454-B1F1-72B3B35F770C}" destId="{C34242D5-EAE0-411F-A4BA-AEB8020F337B}" srcOrd="0" destOrd="0" presId="urn:microsoft.com/office/officeart/2005/8/layout/vList4"/>
    <dgm:cxn modelId="{EDEA7F97-1A8B-4AFD-847B-FC1DC30466F6}" type="presOf" srcId="{8D0CA047-9D9D-48EA-AF3A-2A34B9F7AD52}" destId="{9DAAED4C-E2AB-4D8B-8937-A1792375F517}" srcOrd="0" destOrd="0" presId="urn:microsoft.com/office/officeart/2005/8/layout/vList4"/>
    <dgm:cxn modelId="{BA883F9B-7428-4157-AD6A-9AF19A0DC8EA}" type="presOf" srcId="{6DE6352B-8FFA-43DB-8039-F841007524D5}" destId="{D0A83B64-2C32-4B22-9364-2DBC4C63DE25}" srcOrd="0" destOrd="0" presId="urn:microsoft.com/office/officeart/2005/8/layout/vList4"/>
    <dgm:cxn modelId="{C67A62A6-29BB-4D97-B39D-F234B8DAC328}" type="presOf" srcId="{EE1CBA14-C667-4FE5-9768-5A9F99A000F4}" destId="{2752BF95-3D22-42AD-AE7F-12C3684D520C}" srcOrd="0" destOrd="0" presId="urn:microsoft.com/office/officeart/2005/8/layout/vList4"/>
    <dgm:cxn modelId="{2D76FDB3-EFF8-4309-AE13-E4D707CE0F9A}" srcId="{8D0CA047-9D9D-48EA-AF3A-2A34B9F7AD52}" destId="{6DE6352B-8FFA-43DB-8039-F841007524D5}" srcOrd="1" destOrd="0" parTransId="{B0DC7B16-CA8D-49F2-9B10-30ED8CF1D815}" sibTransId="{A7E3298E-4A10-487D-97A3-E7CDA57788B3}"/>
    <dgm:cxn modelId="{057917BC-7681-4E0A-8785-153AE8E54FF8}" type="presOf" srcId="{02BA6C0D-084F-4454-B1F1-72B3B35F770C}" destId="{9380C0C2-3771-4840-B48A-65A1DBE8EBD0}" srcOrd="1" destOrd="0" presId="urn:microsoft.com/office/officeart/2005/8/layout/vList4"/>
    <dgm:cxn modelId="{5FC589C7-77E4-45F6-A053-A3E33F9E2D71}" type="presOf" srcId="{EE1CBA14-C667-4FE5-9768-5A9F99A000F4}" destId="{F622C918-9C85-4874-86BF-A035B0EF5DE4}" srcOrd="1" destOrd="0" presId="urn:microsoft.com/office/officeart/2005/8/layout/vList4"/>
    <dgm:cxn modelId="{93C2E4C7-CF11-4915-846C-FBC2F8980F7C}" type="presOf" srcId="{525E40DC-6B0F-43F4-8939-22BDD3C67FDB}" destId="{13AE8BBE-2CA5-4532-B28C-4FC8C1F9099A}" srcOrd="0" destOrd="0" presId="urn:microsoft.com/office/officeart/2005/8/layout/vList4"/>
    <dgm:cxn modelId="{22F9E3D4-D5F5-412D-B3F0-D3EA4FF130B2}" srcId="{8D0CA047-9D9D-48EA-AF3A-2A34B9F7AD52}" destId="{02BA6C0D-084F-4454-B1F1-72B3B35F770C}" srcOrd="2" destOrd="0" parTransId="{CC9D1465-E7A8-4AB5-A867-41D4FD10B822}" sibTransId="{53C69132-A06B-4598-BE54-2CA47826A3A4}"/>
    <dgm:cxn modelId="{25084439-628C-4AB1-B84C-C57164B9C842}" type="presParOf" srcId="{9DAAED4C-E2AB-4D8B-8937-A1792375F517}" destId="{E90352D6-9649-4DB4-AAA1-17E81437FC89}" srcOrd="0" destOrd="0" presId="urn:microsoft.com/office/officeart/2005/8/layout/vList4"/>
    <dgm:cxn modelId="{3117D488-DD07-4A45-BEAD-8A3884217320}" type="presParOf" srcId="{E90352D6-9649-4DB4-AAA1-17E81437FC89}" destId="{2752BF95-3D22-42AD-AE7F-12C3684D520C}" srcOrd="0" destOrd="0" presId="urn:microsoft.com/office/officeart/2005/8/layout/vList4"/>
    <dgm:cxn modelId="{1C5A7DB0-16EB-41AE-9304-23B2214EC01E}" type="presParOf" srcId="{E90352D6-9649-4DB4-AAA1-17E81437FC89}" destId="{3F835FCB-A1B9-42FF-AE8D-9A219E8AA355}" srcOrd="1" destOrd="0" presId="urn:microsoft.com/office/officeart/2005/8/layout/vList4"/>
    <dgm:cxn modelId="{1B16FAEB-3C6E-400E-B605-47C2F1E1AF9A}" type="presParOf" srcId="{E90352D6-9649-4DB4-AAA1-17E81437FC89}" destId="{F622C918-9C85-4874-86BF-A035B0EF5DE4}" srcOrd="2" destOrd="0" presId="urn:microsoft.com/office/officeart/2005/8/layout/vList4"/>
    <dgm:cxn modelId="{0A3FF238-7596-400E-9C34-1DA9AFF7B781}" type="presParOf" srcId="{9DAAED4C-E2AB-4D8B-8937-A1792375F517}" destId="{8E8371BC-A5ED-4A75-99E5-3A9622557491}" srcOrd="1" destOrd="0" presId="urn:microsoft.com/office/officeart/2005/8/layout/vList4"/>
    <dgm:cxn modelId="{511724A0-03B1-48DB-9AFF-7CE11BB433E7}" type="presParOf" srcId="{9DAAED4C-E2AB-4D8B-8937-A1792375F517}" destId="{D1608CEF-14F4-4F62-A36D-839A0337416C}" srcOrd="2" destOrd="0" presId="urn:microsoft.com/office/officeart/2005/8/layout/vList4"/>
    <dgm:cxn modelId="{585A1A08-4E20-450C-A3D4-6AD8942ABD4C}" type="presParOf" srcId="{D1608CEF-14F4-4F62-A36D-839A0337416C}" destId="{D0A83B64-2C32-4B22-9364-2DBC4C63DE25}" srcOrd="0" destOrd="0" presId="urn:microsoft.com/office/officeart/2005/8/layout/vList4"/>
    <dgm:cxn modelId="{33FFB65A-1F82-404C-89E4-0D7D556593D5}" type="presParOf" srcId="{D1608CEF-14F4-4F62-A36D-839A0337416C}" destId="{BF566285-D08C-46F4-A52B-DA96CF39EA25}" srcOrd="1" destOrd="0" presId="urn:microsoft.com/office/officeart/2005/8/layout/vList4"/>
    <dgm:cxn modelId="{27083D64-87AA-4433-AF17-68BBAB812AD6}" type="presParOf" srcId="{D1608CEF-14F4-4F62-A36D-839A0337416C}" destId="{9F85D7C8-9290-40F1-9A18-6EC7A807FD35}" srcOrd="2" destOrd="0" presId="urn:microsoft.com/office/officeart/2005/8/layout/vList4"/>
    <dgm:cxn modelId="{648DE909-C105-4A90-ADAA-639F9437781C}" type="presParOf" srcId="{9DAAED4C-E2AB-4D8B-8937-A1792375F517}" destId="{2E57CF4C-74F2-4202-9207-8D0C4F815AF2}" srcOrd="3" destOrd="0" presId="urn:microsoft.com/office/officeart/2005/8/layout/vList4"/>
    <dgm:cxn modelId="{37514522-2D0B-412D-A697-51B06C5C9E56}" type="presParOf" srcId="{9DAAED4C-E2AB-4D8B-8937-A1792375F517}" destId="{F5A338F0-AEA9-4BA5-806E-24582B6BAE32}" srcOrd="4" destOrd="0" presId="urn:microsoft.com/office/officeart/2005/8/layout/vList4"/>
    <dgm:cxn modelId="{EC72E35E-3D47-4933-A8EC-E22E4558D821}" type="presParOf" srcId="{F5A338F0-AEA9-4BA5-806E-24582B6BAE32}" destId="{C34242D5-EAE0-411F-A4BA-AEB8020F337B}" srcOrd="0" destOrd="0" presId="urn:microsoft.com/office/officeart/2005/8/layout/vList4"/>
    <dgm:cxn modelId="{B2B14A81-872C-4002-B8BC-18A05B884D7F}" type="presParOf" srcId="{F5A338F0-AEA9-4BA5-806E-24582B6BAE32}" destId="{DE767F4D-432F-4F2C-A4C8-0528CF0ED5F3}" srcOrd="1" destOrd="0" presId="urn:microsoft.com/office/officeart/2005/8/layout/vList4"/>
    <dgm:cxn modelId="{A4D6B3B0-C071-4F5C-A57F-62846966237A}" type="presParOf" srcId="{F5A338F0-AEA9-4BA5-806E-24582B6BAE32}" destId="{9380C0C2-3771-4840-B48A-65A1DBE8EBD0}" srcOrd="2" destOrd="0" presId="urn:microsoft.com/office/officeart/2005/8/layout/vList4"/>
    <dgm:cxn modelId="{60AF0E3D-2DD5-46B4-B297-B756384B0199}" type="presParOf" srcId="{9DAAED4C-E2AB-4D8B-8937-A1792375F517}" destId="{036D48D5-791C-4C50-86CC-1F8240E22E93}" srcOrd="5" destOrd="0" presId="urn:microsoft.com/office/officeart/2005/8/layout/vList4"/>
    <dgm:cxn modelId="{C8402CD9-3E30-4C44-9D38-7120B18823A4}" type="presParOf" srcId="{9DAAED4C-E2AB-4D8B-8937-A1792375F517}" destId="{E7DCEC70-A647-496D-9D90-6EFBA79AD792}" srcOrd="6" destOrd="0" presId="urn:microsoft.com/office/officeart/2005/8/layout/vList4"/>
    <dgm:cxn modelId="{75224BA1-716B-4FDB-85CA-FCCB8F7804FD}" type="presParOf" srcId="{E7DCEC70-A647-496D-9D90-6EFBA79AD792}" destId="{13AE8BBE-2CA5-4532-B28C-4FC8C1F9099A}" srcOrd="0" destOrd="0" presId="urn:microsoft.com/office/officeart/2005/8/layout/vList4"/>
    <dgm:cxn modelId="{A13C5BCD-1796-4D46-8298-D1FD797ABA48}" type="presParOf" srcId="{E7DCEC70-A647-496D-9D90-6EFBA79AD792}" destId="{50522CB8-488A-4F14-97A2-D558E5D842F2}" srcOrd="1" destOrd="0" presId="urn:microsoft.com/office/officeart/2005/8/layout/vList4"/>
    <dgm:cxn modelId="{215078FC-B82E-495A-9D36-D70554AA7D83}" type="presParOf" srcId="{E7DCEC70-A647-496D-9D90-6EFBA79AD792}" destId="{2EAB35E6-3A15-4E4D-8483-F1CAD467394C}" srcOrd="2" destOrd="0" presId="urn:microsoft.com/office/officeart/2005/8/layout/vList4"/>
    <dgm:cxn modelId="{A9FDB99C-7C59-420A-A41D-4C1463A0B597}" type="presParOf" srcId="{9DAAED4C-E2AB-4D8B-8937-A1792375F517}" destId="{46A9A7C9-26A7-43C9-BA75-693BC31819AC}" srcOrd="7" destOrd="0" presId="urn:microsoft.com/office/officeart/2005/8/layout/vList4"/>
    <dgm:cxn modelId="{BCAC2FBC-FAB3-48ED-A872-2214788E05B5}" type="presParOf" srcId="{9DAAED4C-E2AB-4D8B-8937-A1792375F517}" destId="{EDC10B8F-D7D1-43E4-AB32-4B9575AF53A9}" srcOrd="8" destOrd="0" presId="urn:microsoft.com/office/officeart/2005/8/layout/vList4"/>
    <dgm:cxn modelId="{02F23E86-9F3C-4FFC-A556-EA7E20A87FFC}" type="presParOf" srcId="{EDC10B8F-D7D1-43E4-AB32-4B9575AF53A9}" destId="{763CCF2D-4268-43CC-A77C-E3BA59C95735}" srcOrd="0" destOrd="0" presId="urn:microsoft.com/office/officeart/2005/8/layout/vList4"/>
    <dgm:cxn modelId="{C542DAE2-8921-47AD-BAA7-0CC7665CD539}" type="presParOf" srcId="{EDC10B8F-D7D1-43E4-AB32-4B9575AF53A9}" destId="{4BF797B8-C463-4066-BC02-CB0B142021FB}" srcOrd="1" destOrd="0" presId="urn:microsoft.com/office/officeart/2005/8/layout/vList4"/>
    <dgm:cxn modelId="{B69BD35A-EE36-423A-909F-A08F550B58F4}" type="presParOf" srcId="{EDC10B8F-D7D1-43E4-AB32-4B9575AF53A9}" destId="{E4EB66FB-C402-4F04-AC4A-9CA09CEC1EE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5EBF2C5-774F-458B-934E-CC3983F028BB}" type="doc">
      <dgm:prSet loTypeId="urn:microsoft.com/office/officeart/2005/8/layout/orgChart1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8E09AD1A-5D97-46CE-A13D-585F859A7933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觀光休閒管理系</a:t>
          </a:r>
        </a:p>
      </dgm:t>
    </dgm:pt>
    <dgm:pt modelId="{AB0F8551-EC6F-4487-B12A-DC418026EA4E}" type="parTrans" cxnId="{68D0EFC9-6291-43D1-B5BD-701ACFCFAB3D}">
      <dgm:prSet/>
      <dgm:spPr/>
      <dgm:t>
        <a:bodyPr/>
        <a:lstStyle/>
        <a:p>
          <a:endParaRPr lang="zh-TW" altLang="en-US" sz="2000">
            <a:latin typeface="微軟正黑體" pitchFamily="34" charset="-120"/>
            <a:ea typeface="微軟正黑體" pitchFamily="34" charset="-120"/>
          </a:endParaRPr>
        </a:p>
      </dgm:t>
    </dgm:pt>
    <dgm:pt modelId="{212D4B56-3D05-461A-A43D-4FB00943F4B6}" type="sibTrans" cxnId="{68D0EFC9-6291-43D1-B5BD-701ACFCFAB3D}">
      <dgm:prSet/>
      <dgm:spPr/>
      <dgm:t>
        <a:bodyPr/>
        <a:lstStyle/>
        <a:p>
          <a:endParaRPr lang="zh-TW" altLang="en-US" sz="2000">
            <a:latin typeface="微軟正黑體" pitchFamily="34" charset="-120"/>
            <a:ea typeface="微軟正黑體" pitchFamily="34" charset="-120"/>
          </a:endParaRPr>
        </a:p>
      </dgm:t>
    </dgm:pt>
    <dgm:pt modelId="{AB85F4EF-4C06-47A1-AFBF-00B3B7EE1327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日間部</a:t>
          </a:r>
        </a:p>
      </dgm:t>
    </dgm:pt>
    <dgm:pt modelId="{B8E6C2DA-5120-4DCC-BD23-0C464A8D3B65}" type="parTrans" cxnId="{A5AFB990-B1FC-4EDD-B4B4-9B4EA59CC35E}">
      <dgm:prSet/>
      <dgm:spPr/>
      <dgm:t>
        <a:bodyPr/>
        <a:lstStyle/>
        <a:p>
          <a:endParaRPr lang="zh-TW" altLang="en-US" sz="2000">
            <a:latin typeface="微軟正黑體" pitchFamily="34" charset="-120"/>
            <a:ea typeface="微軟正黑體" pitchFamily="34" charset="-120"/>
          </a:endParaRPr>
        </a:p>
      </dgm:t>
    </dgm:pt>
    <dgm:pt modelId="{6FE63B2D-8209-43CC-8F40-A45A53E44465}" type="sibTrans" cxnId="{A5AFB990-B1FC-4EDD-B4B4-9B4EA59CC35E}">
      <dgm:prSet/>
      <dgm:spPr/>
      <dgm:t>
        <a:bodyPr/>
        <a:lstStyle/>
        <a:p>
          <a:endParaRPr lang="zh-TW" altLang="en-US" sz="2000">
            <a:latin typeface="微軟正黑體" pitchFamily="34" charset="-120"/>
            <a:ea typeface="微軟正黑體" pitchFamily="34" charset="-120"/>
          </a:endParaRPr>
        </a:p>
      </dgm:t>
    </dgm:pt>
    <dgm:pt modelId="{8E1DD29C-AF4E-4575-A6F0-5DC3414AA61D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進修部</a:t>
          </a:r>
          <a:r>
            <a:rPr lang="en-US" altLang="zh-TW" sz="32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夜</a:t>
          </a:r>
          <a:r>
            <a:rPr lang="en-US" altLang="zh-TW" sz="32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200" b="1" dirty="0">
            <a:latin typeface="微軟正黑體" pitchFamily="34" charset="-120"/>
            <a:ea typeface="微軟正黑體" pitchFamily="34" charset="-120"/>
          </a:endParaRPr>
        </a:p>
      </dgm:t>
    </dgm:pt>
    <dgm:pt modelId="{C76FA302-3874-4816-AEB4-AE09470B9C90}" type="parTrans" cxnId="{32EE0C98-4C4F-42E9-95A5-CB56AA189E55}">
      <dgm:prSet/>
      <dgm:spPr/>
      <dgm:t>
        <a:bodyPr/>
        <a:lstStyle/>
        <a:p>
          <a:endParaRPr lang="zh-TW" altLang="en-US" sz="2000">
            <a:latin typeface="微軟正黑體" pitchFamily="34" charset="-120"/>
            <a:ea typeface="微軟正黑體" pitchFamily="34" charset="-120"/>
          </a:endParaRPr>
        </a:p>
      </dgm:t>
    </dgm:pt>
    <dgm:pt modelId="{851F2B98-C6D1-410B-B196-B749A20B03C7}" type="sibTrans" cxnId="{32EE0C98-4C4F-42E9-95A5-CB56AA189E55}">
      <dgm:prSet/>
      <dgm:spPr/>
      <dgm:t>
        <a:bodyPr/>
        <a:lstStyle/>
        <a:p>
          <a:endParaRPr lang="zh-TW" altLang="en-US" sz="2000">
            <a:latin typeface="微軟正黑體" pitchFamily="34" charset="-120"/>
            <a:ea typeface="微軟正黑體" pitchFamily="34" charset="-120"/>
          </a:endParaRPr>
        </a:p>
      </dgm:t>
    </dgm:pt>
    <dgm:pt modelId="{404FD2C1-25D1-456E-B7AF-7DEF0212668B}">
      <dgm:prSet custT="1"/>
      <dgm:spPr/>
      <dgm:t>
        <a:bodyPr/>
        <a:lstStyle/>
        <a:p>
          <a:r>
            <a:rPr lang="zh-TW" altLang="en-US" sz="32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日四技</a:t>
          </a:r>
        </a:p>
      </dgm:t>
    </dgm:pt>
    <dgm:pt modelId="{1EDDF6DB-FFEF-41C1-A949-1432A09738E6}" type="parTrans" cxnId="{15B7EE77-BD73-4EDA-8433-A48131C5DB81}">
      <dgm:prSet/>
      <dgm:spPr/>
      <dgm:t>
        <a:bodyPr/>
        <a:lstStyle/>
        <a:p>
          <a:endParaRPr lang="zh-TW" altLang="en-US" sz="2000">
            <a:latin typeface="微軟正黑體" pitchFamily="34" charset="-120"/>
            <a:ea typeface="微軟正黑體" pitchFamily="34" charset="-120"/>
          </a:endParaRPr>
        </a:p>
      </dgm:t>
    </dgm:pt>
    <dgm:pt modelId="{18621176-0DA7-4C76-8F53-AE2A6911A8F5}" type="sibTrans" cxnId="{15B7EE77-BD73-4EDA-8433-A48131C5DB81}">
      <dgm:prSet/>
      <dgm:spPr/>
      <dgm:t>
        <a:bodyPr/>
        <a:lstStyle/>
        <a:p>
          <a:endParaRPr lang="zh-TW" altLang="en-US" sz="2000">
            <a:latin typeface="微軟正黑體" pitchFamily="34" charset="-120"/>
            <a:ea typeface="微軟正黑體" pitchFamily="34" charset="-120"/>
          </a:endParaRPr>
        </a:p>
      </dgm:t>
    </dgm:pt>
    <dgm:pt modelId="{CAA34162-3F7D-4A60-83A4-63156C070C6C}">
      <dgm:prSet custT="1"/>
      <dgm:spPr/>
      <dgm:t>
        <a:bodyPr/>
        <a:lstStyle/>
        <a:p>
          <a:r>
            <a:rPr lang="zh-TW" altLang="en-US" sz="32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夜四技</a:t>
          </a:r>
        </a:p>
      </dgm:t>
    </dgm:pt>
    <dgm:pt modelId="{43D84390-0FD8-4B24-886C-37FDEA8EACEF}" type="parTrans" cxnId="{946962ED-0525-4A1E-B21B-02E831395F04}">
      <dgm:prSet/>
      <dgm:spPr/>
      <dgm:t>
        <a:bodyPr/>
        <a:lstStyle/>
        <a:p>
          <a:endParaRPr lang="zh-TW" altLang="en-US" sz="2000">
            <a:latin typeface="微軟正黑體" pitchFamily="34" charset="-120"/>
            <a:ea typeface="微軟正黑體" pitchFamily="34" charset="-120"/>
          </a:endParaRPr>
        </a:p>
      </dgm:t>
    </dgm:pt>
    <dgm:pt modelId="{F8987AF0-F5E0-4BC0-AB19-9ACC25AE6DF6}" type="sibTrans" cxnId="{946962ED-0525-4A1E-B21B-02E831395F04}">
      <dgm:prSet/>
      <dgm:spPr/>
      <dgm:t>
        <a:bodyPr/>
        <a:lstStyle/>
        <a:p>
          <a:endParaRPr lang="zh-TW" altLang="en-US" sz="2000">
            <a:latin typeface="微軟正黑體" pitchFamily="34" charset="-120"/>
            <a:ea typeface="微軟正黑體" pitchFamily="34" charset="-120"/>
          </a:endParaRPr>
        </a:p>
      </dgm:t>
    </dgm:pt>
    <dgm:pt modelId="{279E2445-5121-4446-AFD3-2BF9A6EDFC51}" type="pres">
      <dgm:prSet presAssocID="{F5EBF2C5-774F-458B-934E-CC3983F028B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5FAAED8-9023-4D5C-ADDB-70EC799EEC55}" type="pres">
      <dgm:prSet presAssocID="{8E09AD1A-5D97-46CE-A13D-585F859A7933}" presName="hierRoot1" presStyleCnt="0">
        <dgm:presLayoutVars>
          <dgm:hierBranch val="init"/>
        </dgm:presLayoutVars>
      </dgm:prSet>
      <dgm:spPr/>
    </dgm:pt>
    <dgm:pt modelId="{0E352B03-969F-4631-B211-81270B536E0D}" type="pres">
      <dgm:prSet presAssocID="{8E09AD1A-5D97-46CE-A13D-585F859A7933}" presName="rootComposite1" presStyleCnt="0"/>
      <dgm:spPr/>
    </dgm:pt>
    <dgm:pt modelId="{79461107-DBAB-405A-AC90-F3F135C24589}" type="pres">
      <dgm:prSet presAssocID="{8E09AD1A-5D97-46CE-A13D-585F859A7933}" presName="rootText1" presStyleLbl="node0" presStyleIdx="0" presStyleCnt="1" custScaleX="125218">
        <dgm:presLayoutVars>
          <dgm:chPref val="3"/>
        </dgm:presLayoutVars>
      </dgm:prSet>
      <dgm:spPr/>
    </dgm:pt>
    <dgm:pt modelId="{54B8F506-3A53-473D-8B5E-C2F934DA5219}" type="pres">
      <dgm:prSet presAssocID="{8E09AD1A-5D97-46CE-A13D-585F859A7933}" presName="rootConnector1" presStyleLbl="node1" presStyleIdx="0" presStyleCnt="0"/>
      <dgm:spPr/>
    </dgm:pt>
    <dgm:pt modelId="{D080DBE6-BF2B-494C-A06C-45E3DC025849}" type="pres">
      <dgm:prSet presAssocID="{8E09AD1A-5D97-46CE-A13D-585F859A7933}" presName="hierChild2" presStyleCnt="0"/>
      <dgm:spPr/>
    </dgm:pt>
    <dgm:pt modelId="{E83566D6-DCD6-4B21-949F-EF1FABA12E3C}" type="pres">
      <dgm:prSet presAssocID="{B8E6C2DA-5120-4DCC-BD23-0C464A8D3B65}" presName="Name37" presStyleLbl="parChTrans1D2" presStyleIdx="0" presStyleCnt="2"/>
      <dgm:spPr/>
    </dgm:pt>
    <dgm:pt modelId="{B4538F22-8C6D-4939-B8AB-4D0DC45B0D65}" type="pres">
      <dgm:prSet presAssocID="{AB85F4EF-4C06-47A1-AFBF-00B3B7EE1327}" presName="hierRoot2" presStyleCnt="0">
        <dgm:presLayoutVars>
          <dgm:hierBranch val="init"/>
        </dgm:presLayoutVars>
      </dgm:prSet>
      <dgm:spPr/>
    </dgm:pt>
    <dgm:pt modelId="{011BC28E-17CD-4128-A12C-801C00DAA33B}" type="pres">
      <dgm:prSet presAssocID="{AB85F4EF-4C06-47A1-AFBF-00B3B7EE1327}" presName="rootComposite" presStyleCnt="0"/>
      <dgm:spPr/>
    </dgm:pt>
    <dgm:pt modelId="{FA20A55A-7B76-4DBA-843D-E2BE8E9455D3}" type="pres">
      <dgm:prSet presAssocID="{AB85F4EF-4C06-47A1-AFBF-00B3B7EE1327}" presName="rootText" presStyleLbl="node2" presStyleIdx="0" presStyleCnt="2">
        <dgm:presLayoutVars>
          <dgm:chPref val="3"/>
        </dgm:presLayoutVars>
      </dgm:prSet>
      <dgm:spPr/>
    </dgm:pt>
    <dgm:pt modelId="{539DD78C-1758-4CBB-B022-871E0DD68C16}" type="pres">
      <dgm:prSet presAssocID="{AB85F4EF-4C06-47A1-AFBF-00B3B7EE1327}" presName="rootConnector" presStyleLbl="node2" presStyleIdx="0" presStyleCnt="2"/>
      <dgm:spPr/>
    </dgm:pt>
    <dgm:pt modelId="{7101E5D4-0A8F-425D-9CC9-4E48DAEF097E}" type="pres">
      <dgm:prSet presAssocID="{AB85F4EF-4C06-47A1-AFBF-00B3B7EE1327}" presName="hierChild4" presStyleCnt="0"/>
      <dgm:spPr/>
    </dgm:pt>
    <dgm:pt modelId="{8B8BD7EC-B6AA-42D9-9E41-73603C29DC16}" type="pres">
      <dgm:prSet presAssocID="{1EDDF6DB-FFEF-41C1-A949-1432A09738E6}" presName="Name37" presStyleLbl="parChTrans1D3" presStyleIdx="0" presStyleCnt="2"/>
      <dgm:spPr/>
    </dgm:pt>
    <dgm:pt modelId="{9AA83887-199B-4DF3-8587-B48C2F1D53C9}" type="pres">
      <dgm:prSet presAssocID="{404FD2C1-25D1-456E-B7AF-7DEF0212668B}" presName="hierRoot2" presStyleCnt="0">
        <dgm:presLayoutVars>
          <dgm:hierBranch val="r"/>
        </dgm:presLayoutVars>
      </dgm:prSet>
      <dgm:spPr/>
    </dgm:pt>
    <dgm:pt modelId="{78E0B326-CD1E-47A7-B278-2FCF3B6F2D2D}" type="pres">
      <dgm:prSet presAssocID="{404FD2C1-25D1-456E-B7AF-7DEF0212668B}" presName="rootComposite" presStyleCnt="0"/>
      <dgm:spPr/>
    </dgm:pt>
    <dgm:pt modelId="{99D7E34F-6086-435A-8E08-5742D4134D62}" type="pres">
      <dgm:prSet presAssocID="{404FD2C1-25D1-456E-B7AF-7DEF0212668B}" presName="rootText" presStyleLbl="node3" presStyleIdx="0" presStyleCnt="2">
        <dgm:presLayoutVars>
          <dgm:chPref val="3"/>
        </dgm:presLayoutVars>
      </dgm:prSet>
      <dgm:spPr/>
    </dgm:pt>
    <dgm:pt modelId="{51EA4560-361D-4B8B-879A-C955A0912DBF}" type="pres">
      <dgm:prSet presAssocID="{404FD2C1-25D1-456E-B7AF-7DEF0212668B}" presName="rootConnector" presStyleLbl="node3" presStyleIdx="0" presStyleCnt="2"/>
      <dgm:spPr/>
    </dgm:pt>
    <dgm:pt modelId="{9AD10425-CA8E-4AE9-9B8B-71A08D5BC713}" type="pres">
      <dgm:prSet presAssocID="{404FD2C1-25D1-456E-B7AF-7DEF0212668B}" presName="hierChild4" presStyleCnt="0"/>
      <dgm:spPr/>
    </dgm:pt>
    <dgm:pt modelId="{4923EFCC-DB31-435D-9078-AD9AECA0A222}" type="pres">
      <dgm:prSet presAssocID="{404FD2C1-25D1-456E-B7AF-7DEF0212668B}" presName="hierChild5" presStyleCnt="0"/>
      <dgm:spPr/>
    </dgm:pt>
    <dgm:pt modelId="{D1E71ECF-D4D9-47DD-A436-BEFFEEE5B9AC}" type="pres">
      <dgm:prSet presAssocID="{AB85F4EF-4C06-47A1-AFBF-00B3B7EE1327}" presName="hierChild5" presStyleCnt="0"/>
      <dgm:spPr/>
    </dgm:pt>
    <dgm:pt modelId="{DA377517-8DAA-4392-AAFE-220CBADE2162}" type="pres">
      <dgm:prSet presAssocID="{C76FA302-3874-4816-AEB4-AE09470B9C90}" presName="Name37" presStyleLbl="parChTrans1D2" presStyleIdx="1" presStyleCnt="2"/>
      <dgm:spPr/>
    </dgm:pt>
    <dgm:pt modelId="{110FCDC1-F73F-4FBB-B7F1-678E02F55D35}" type="pres">
      <dgm:prSet presAssocID="{8E1DD29C-AF4E-4575-A6F0-5DC3414AA61D}" presName="hierRoot2" presStyleCnt="0">
        <dgm:presLayoutVars>
          <dgm:hierBranch val="init"/>
        </dgm:presLayoutVars>
      </dgm:prSet>
      <dgm:spPr/>
    </dgm:pt>
    <dgm:pt modelId="{776FB731-0BBC-4A69-85C0-3C01F0F7F265}" type="pres">
      <dgm:prSet presAssocID="{8E1DD29C-AF4E-4575-A6F0-5DC3414AA61D}" presName="rootComposite" presStyleCnt="0"/>
      <dgm:spPr/>
    </dgm:pt>
    <dgm:pt modelId="{000B9562-53E2-456A-9672-B856DCA89E28}" type="pres">
      <dgm:prSet presAssocID="{8E1DD29C-AF4E-4575-A6F0-5DC3414AA61D}" presName="rootText" presStyleLbl="node2" presStyleIdx="1" presStyleCnt="2">
        <dgm:presLayoutVars>
          <dgm:chPref val="3"/>
        </dgm:presLayoutVars>
      </dgm:prSet>
      <dgm:spPr/>
    </dgm:pt>
    <dgm:pt modelId="{D1EF781E-06E6-469D-89BA-A4AF0B7F6192}" type="pres">
      <dgm:prSet presAssocID="{8E1DD29C-AF4E-4575-A6F0-5DC3414AA61D}" presName="rootConnector" presStyleLbl="node2" presStyleIdx="1" presStyleCnt="2"/>
      <dgm:spPr/>
    </dgm:pt>
    <dgm:pt modelId="{0BC13EF5-7D64-49CE-8423-50B25EDD9A85}" type="pres">
      <dgm:prSet presAssocID="{8E1DD29C-AF4E-4575-A6F0-5DC3414AA61D}" presName="hierChild4" presStyleCnt="0"/>
      <dgm:spPr/>
    </dgm:pt>
    <dgm:pt modelId="{7CDE63A7-DAD7-49C8-8FB5-C6A3626016E2}" type="pres">
      <dgm:prSet presAssocID="{43D84390-0FD8-4B24-886C-37FDEA8EACEF}" presName="Name37" presStyleLbl="parChTrans1D3" presStyleIdx="1" presStyleCnt="2"/>
      <dgm:spPr/>
    </dgm:pt>
    <dgm:pt modelId="{381F843A-8F5D-4327-907B-8342EA2DC809}" type="pres">
      <dgm:prSet presAssocID="{CAA34162-3F7D-4A60-83A4-63156C070C6C}" presName="hierRoot2" presStyleCnt="0">
        <dgm:presLayoutVars>
          <dgm:hierBranch val="init"/>
        </dgm:presLayoutVars>
      </dgm:prSet>
      <dgm:spPr/>
    </dgm:pt>
    <dgm:pt modelId="{E0662BE0-227A-4404-866E-A58FE2018607}" type="pres">
      <dgm:prSet presAssocID="{CAA34162-3F7D-4A60-83A4-63156C070C6C}" presName="rootComposite" presStyleCnt="0"/>
      <dgm:spPr/>
    </dgm:pt>
    <dgm:pt modelId="{B251D908-9F8A-4270-8190-1AB749018D9F}" type="pres">
      <dgm:prSet presAssocID="{CAA34162-3F7D-4A60-83A4-63156C070C6C}" presName="rootText" presStyleLbl="node3" presStyleIdx="1" presStyleCnt="2">
        <dgm:presLayoutVars>
          <dgm:chPref val="3"/>
        </dgm:presLayoutVars>
      </dgm:prSet>
      <dgm:spPr/>
    </dgm:pt>
    <dgm:pt modelId="{4788126A-D036-4351-A6C7-CD489FDEA4D0}" type="pres">
      <dgm:prSet presAssocID="{CAA34162-3F7D-4A60-83A4-63156C070C6C}" presName="rootConnector" presStyleLbl="node3" presStyleIdx="1" presStyleCnt="2"/>
      <dgm:spPr/>
    </dgm:pt>
    <dgm:pt modelId="{A80475B5-3CEB-4E87-AD68-3F8245790CBB}" type="pres">
      <dgm:prSet presAssocID="{CAA34162-3F7D-4A60-83A4-63156C070C6C}" presName="hierChild4" presStyleCnt="0"/>
      <dgm:spPr/>
    </dgm:pt>
    <dgm:pt modelId="{E7EB98BA-ADD8-4380-9E3E-DA960C58AF90}" type="pres">
      <dgm:prSet presAssocID="{CAA34162-3F7D-4A60-83A4-63156C070C6C}" presName="hierChild5" presStyleCnt="0"/>
      <dgm:spPr/>
    </dgm:pt>
    <dgm:pt modelId="{E8A0FB0B-FB8F-4DA0-A43C-84671EBF217D}" type="pres">
      <dgm:prSet presAssocID="{8E1DD29C-AF4E-4575-A6F0-5DC3414AA61D}" presName="hierChild5" presStyleCnt="0"/>
      <dgm:spPr/>
    </dgm:pt>
    <dgm:pt modelId="{53A2961F-031C-487C-A6B3-394A748D803A}" type="pres">
      <dgm:prSet presAssocID="{8E09AD1A-5D97-46CE-A13D-585F859A7933}" presName="hierChild3" presStyleCnt="0"/>
      <dgm:spPr/>
    </dgm:pt>
  </dgm:ptLst>
  <dgm:cxnLst>
    <dgm:cxn modelId="{BDFC6F0A-1E70-4C43-AD29-AD81D1AEE93C}" type="presOf" srcId="{CAA34162-3F7D-4A60-83A4-63156C070C6C}" destId="{B251D908-9F8A-4270-8190-1AB749018D9F}" srcOrd="0" destOrd="0" presId="urn:microsoft.com/office/officeart/2005/8/layout/orgChart1"/>
    <dgm:cxn modelId="{5ACCAF23-ACB5-45AE-B324-25E9A82D18F4}" type="presOf" srcId="{C76FA302-3874-4816-AEB4-AE09470B9C90}" destId="{DA377517-8DAA-4392-AAFE-220CBADE2162}" srcOrd="0" destOrd="0" presId="urn:microsoft.com/office/officeart/2005/8/layout/orgChart1"/>
    <dgm:cxn modelId="{B1594728-AA08-4614-9B42-9684839A3AD4}" type="presOf" srcId="{AB85F4EF-4C06-47A1-AFBF-00B3B7EE1327}" destId="{FA20A55A-7B76-4DBA-843D-E2BE8E9455D3}" srcOrd="0" destOrd="0" presId="urn:microsoft.com/office/officeart/2005/8/layout/orgChart1"/>
    <dgm:cxn modelId="{D458AD2B-04F5-4673-91AB-6443871D7BB8}" type="presOf" srcId="{8E1DD29C-AF4E-4575-A6F0-5DC3414AA61D}" destId="{000B9562-53E2-456A-9672-B856DCA89E28}" srcOrd="0" destOrd="0" presId="urn:microsoft.com/office/officeart/2005/8/layout/orgChart1"/>
    <dgm:cxn modelId="{56B87B5E-868F-4308-94D1-0BE8A5FE2503}" type="presOf" srcId="{8E09AD1A-5D97-46CE-A13D-585F859A7933}" destId="{54B8F506-3A53-473D-8B5E-C2F934DA5219}" srcOrd="1" destOrd="0" presId="urn:microsoft.com/office/officeart/2005/8/layout/orgChart1"/>
    <dgm:cxn modelId="{339FA151-5B46-4FC7-8AFB-810D89CF67DE}" type="presOf" srcId="{8E1DD29C-AF4E-4575-A6F0-5DC3414AA61D}" destId="{D1EF781E-06E6-469D-89BA-A4AF0B7F6192}" srcOrd="1" destOrd="0" presId="urn:microsoft.com/office/officeart/2005/8/layout/orgChart1"/>
    <dgm:cxn modelId="{EA4ECF75-EDB0-4072-8790-A2BD434F2091}" type="presOf" srcId="{404FD2C1-25D1-456E-B7AF-7DEF0212668B}" destId="{51EA4560-361D-4B8B-879A-C955A0912DBF}" srcOrd="1" destOrd="0" presId="urn:microsoft.com/office/officeart/2005/8/layout/orgChart1"/>
    <dgm:cxn modelId="{15B7EE77-BD73-4EDA-8433-A48131C5DB81}" srcId="{AB85F4EF-4C06-47A1-AFBF-00B3B7EE1327}" destId="{404FD2C1-25D1-456E-B7AF-7DEF0212668B}" srcOrd="0" destOrd="0" parTransId="{1EDDF6DB-FFEF-41C1-A949-1432A09738E6}" sibTransId="{18621176-0DA7-4C76-8F53-AE2A6911A8F5}"/>
    <dgm:cxn modelId="{D5695683-9433-452B-B341-7D7AA014FFAE}" type="presOf" srcId="{8E09AD1A-5D97-46CE-A13D-585F859A7933}" destId="{79461107-DBAB-405A-AC90-F3F135C24589}" srcOrd="0" destOrd="0" presId="urn:microsoft.com/office/officeart/2005/8/layout/orgChart1"/>
    <dgm:cxn modelId="{59722F8D-961B-4CA6-985E-56A19EB4EC67}" type="presOf" srcId="{404FD2C1-25D1-456E-B7AF-7DEF0212668B}" destId="{99D7E34F-6086-435A-8E08-5742D4134D62}" srcOrd="0" destOrd="0" presId="urn:microsoft.com/office/officeart/2005/8/layout/orgChart1"/>
    <dgm:cxn modelId="{A5AFB990-B1FC-4EDD-B4B4-9B4EA59CC35E}" srcId="{8E09AD1A-5D97-46CE-A13D-585F859A7933}" destId="{AB85F4EF-4C06-47A1-AFBF-00B3B7EE1327}" srcOrd="0" destOrd="0" parTransId="{B8E6C2DA-5120-4DCC-BD23-0C464A8D3B65}" sibTransId="{6FE63B2D-8209-43CC-8F40-A45A53E44465}"/>
    <dgm:cxn modelId="{32EE0C98-4C4F-42E9-95A5-CB56AA189E55}" srcId="{8E09AD1A-5D97-46CE-A13D-585F859A7933}" destId="{8E1DD29C-AF4E-4575-A6F0-5DC3414AA61D}" srcOrd="1" destOrd="0" parTransId="{C76FA302-3874-4816-AEB4-AE09470B9C90}" sibTransId="{851F2B98-C6D1-410B-B196-B749A20B03C7}"/>
    <dgm:cxn modelId="{733C359C-B39B-4C30-95EF-E0B0ABBC5DFF}" type="presOf" srcId="{CAA34162-3F7D-4A60-83A4-63156C070C6C}" destId="{4788126A-D036-4351-A6C7-CD489FDEA4D0}" srcOrd="1" destOrd="0" presId="urn:microsoft.com/office/officeart/2005/8/layout/orgChart1"/>
    <dgm:cxn modelId="{10DA67A1-B8B3-4531-A4A5-4D0E495DBA6D}" type="presOf" srcId="{43D84390-0FD8-4B24-886C-37FDEA8EACEF}" destId="{7CDE63A7-DAD7-49C8-8FB5-C6A3626016E2}" srcOrd="0" destOrd="0" presId="urn:microsoft.com/office/officeart/2005/8/layout/orgChart1"/>
    <dgm:cxn modelId="{A9538AA5-0711-44BE-BA4D-5A8B597EFF4F}" type="presOf" srcId="{AB85F4EF-4C06-47A1-AFBF-00B3B7EE1327}" destId="{539DD78C-1758-4CBB-B022-871E0DD68C16}" srcOrd="1" destOrd="0" presId="urn:microsoft.com/office/officeart/2005/8/layout/orgChart1"/>
    <dgm:cxn modelId="{3DE7E8C1-4670-4D8B-88A5-907BCDFF691F}" type="presOf" srcId="{B8E6C2DA-5120-4DCC-BD23-0C464A8D3B65}" destId="{E83566D6-DCD6-4B21-949F-EF1FABA12E3C}" srcOrd="0" destOrd="0" presId="urn:microsoft.com/office/officeart/2005/8/layout/orgChart1"/>
    <dgm:cxn modelId="{68D0EFC9-6291-43D1-B5BD-701ACFCFAB3D}" srcId="{F5EBF2C5-774F-458B-934E-CC3983F028BB}" destId="{8E09AD1A-5D97-46CE-A13D-585F859A7933}" srcOrd="0" destOrd="0" parTransId="{AB0F8551-EC6F-4487-B12A-DC418026EA4E}" sibTransId="{212D4B56-3D05-461A-A43D-4FB00943F4B6}"/>
    <dgm:cxn modelId="{63FDD8CD-137C-41C1-85A8-D9E85BCC25E8}" type="presOf" srcId="{F5EBF2C5-774F-458B-934E-CC3983F028BB}" destId="{279E2445-5121-4446-AFD3-2BF9A6EDFC51}" srcOrd="0" destOrd="0" presId="urn:microsoft.com/office/officeart/2005/8/layout/orgChart1"/>
    <dgm:cxn modelId="{946962ED-0525-4A1E-B21B-02E831395F04}" srcId="{8E1DD29C-AF4E-4575-A6F0-5DC3414AA61D}" destId="{CAA34162-3F7D-4A60-83A4-63156C070C6C}" srcOrd="0" destOrd="0" parTransId="{43D84390-0FD8-4B24-886C-37FDEA8EACEF}" sibTransId="{F8987AF0-F5E0-4BC0-AB19-9ACC25AE6DF6}"/>
    <dgm:cxn modelId="{166104FB-F9A6-4236-B1DB-7F609D3BC4D6}" type="presOf" srcId="{1EDDF6DB-FFEF-41C1-A949-1432A09738E6}" destId="{8B8BD7EC-B6AA-42D9-9E41-73603C29DC16}" srcOrd="0" destOrd="0" presId="urn:microsoft.com/office/officeart/2005/8/layout/orgChart1"/>
    <dgm:cxn modelId="{EED03D5C-2658-43B6-9C01-126938752BB6}" type="presParOf" srcId="{279E2445-5121-4446-AFD3-2BF9A6EDFC51}" destId="{65FAAED8-9023-4D5C-ADDB-70EC799EEC55}" srcOrd="0" destOrd="0" presId="urn:microsoft.com/office/officeart/2005/8/layout/orgChart1"/>
    <dgm:cxn modelId="{7B5FC40B-E1B1-47E0-A0A9-4CC515EF4413}" type="presParOf" srcId="{65FAAED8-9023-4D5C-ADDB-70EC799EEC55}" destId="{0E352B03-969F-4631-B211-81270B536E0D}" srcOrd="0" destOrd="0" presId="urn:microsoft.com/office/officeart/2005/8/layout/orgChart1"/>
    <dgm:cxn modelId="{BE5929A1-3E74-4CD5-BC04-4904666CFDC2}" type="presParOf" srcId="{0E352B03-969F-4631-B211-81270B536E0D}" destId="{79461107-DBAB-405A-AC90-F3F135C24589}" srcOrd="0" destOrd="0" presId="urn:microsoft.com/office/officeart/2005/8/layout/orgChart1"/>
    <dgm:cxn modelId="{FFA58664-553A-49F8-B52D-AC599D53FBCB}" type="presParOf" srcId="{0E352B03-969F-4631-B211-81270B536E0D}" destId="{54B8F506-3A53-473D-8B5E-C2F934DA5219}" srcOrd="1" destOrd="0" presId="urn:microsoft.com/office/officeart/2005/8/layout/orgChart1"/>
    <dgm:cxn modelId="{8BF108A3-2B84-4BA6-82B8-1A5651688217}" type="presParOf" srcId="{65FAAED8-9023-4D5C-ADDB-70EC799EEC55}" destId="{D080DBE6-BF2B-494C-A06C-45E3DC025849}" srcOrd="1" destOrd="0" presId="urn:microsoft.com/office/officeart/2005/8/layout/orgChart1"/>
    <dgm:cxn modelId="{1B5D0846-F2E9-42E2-8315-A594A64A45FC}" type="presParOf" srcId="{D080DBE6-BF2B-494C-A06C-45E3DC025849}" destId="{E83566D6-DCD6-4B21-949F-EF1FABA12E3C}" srcOrd="0" destOrd="0" presId="urn:microsoft.com/office/officeart/2005/8/layout/orgChart1"/>
    <dgm:cxn modelId="{B9255018-20D7-43C4-827F-DA92D3445399}" type="presParOf" srcId="{D080DBE6-BF2B-494C-A06C-45E3DC025849}" destId="{B4538F22-8C6D-4939-B8AB-4D0DC45B0D65}" srcOrd="1" destOrd="0" presId="urn:microsoft.com/office/officeart/2005/8/layout/orgChart1"/>
    <dgm:cxn modelId="{826F231B-AB16-4C51-A0DF-54709E479499}" type="presParOf" srcId="{B4538F22-8C6D-4939-B8AB-4D0DC45B0D65}" destId="{011BC28E-17CD-4128-A12C-801C00DAA33B}" srcOrd="0" destOrd="0" presId="urn:microsoft.com/office/officeart/2005/8/layout/orgChart1"/>
    <dgm:cxn modelId="{2A30D999-07E2-42B0-B671-EB4847D22FB7}" type="presParOf" srcId="{011BC28E-17CD-4128-A12C-801C00DAA33B}" destId="{FA20A55A-7B76-4DBA-843D-E2BE8E9455D3}" srcOrd="0" destOrd="0" presId="urn:microsoft.com/office/officeart/2005/8/layout/orgChart1"/>
    <dgm:cxn modelId="{01DBECE6-DD0C-4A04-B53D-269BF807A44C}" type="presParOf" srcId="{011BC28E-17CD-4128-A12C-801C00DAA33B}" destId="{539DD78C-1758-4CBB-B022-871E0DD68C16}" srcOrd="1" destOrd="0" presId="urn:microsoft.com/office/officeart/2005/8/layout/orgChart1"/>
    <dgm:cxn modelId="{4F8D4B8C-7EC4-4D65-92EB-3580D9FBD50C}" type="presParOf" srcId="{B4538F22-8C6D-4939-B8AB-4D0DC45B0D65}" destId="{7101E5D4-0A8F-425D-9CC9-4E48DAEF097E}" srcOrd="1" destOrd="0" presId="urn:microsoft.com/office/officeart/2005/8/layout/orgChart1"/>
    <dgm:cxn modelId="{011B064E-18C7-46A6-B1A7-1E4A543AAC7B}" type="presParOf" srcId="{7101E5D4-0A8F-425D-9CC9-4E48DAEF097E}" destId="{8B8BD7EC-B6AA-42D9-9E41-73603C29DC16}" srcOrd="0" destOrd="0" presId="urn:microsoft.com/office/officeart/2005/8/layout/orgChart1"/>
    <dgm:cxn modelId="{3053DA13-AB91-4BC8-BF4B-B4E8485E2331}" type="presParOf" srcId="{7101E5D4-0A8F-425D-9CC9-4E48DAEF097E}" destId="{9AA83887-199B-4DF3-8587-B48C2F1D53C9}" srcOrd="1" destOrd="0" presId="urn:microsoft.com/office/officeart/2005/8/layout/orgChart1"/>
    <dgm:cxn modelId="{185890F9-FCC1-44FE-A569-FCBB16EDF8C2}" type="presParOf" srcId="{9AA83887-199B-4DF3-8587-B48C2F1D53C9}" destId="{78E0B326-CD1E-47A7-B278-2FCF3B6F2D2D}" srcOrd="0" destOrd="0" presId="urn:microsoft.com/office/officeart/2005/8/layout/orgChart1"/>
    <dgm:cxn modelId="{9F6C3009-BD47-4825-9EE2-3292362F2A39}" type="presParOf" srcId="{78E0B326-CD1E-47A7-B278-2FCF3B6F2D2D}" destId="{99D7E34F-6086-435A-8E08-5742D4134D62}" srcOrd="0" destOrd="0" presId="urn:microsoft.com/office/officeart/2005/8/layout/orgChart1"/>
    <dgm:cxn modelId="{2F3C522D-DB92-404D-A412-0B3AD32168BA}" type="presParOf" srcId="{78E0B326-CD1E-47A7-B278-2FCF3B6F2D2D}" destId="{51EA4560-361D-4B8B-879A-C955A0912DBF}" srcOrd="1" destOrd="0" presId="urn:microsoft.com/office/officeart/2005/8/layout/orgChart1"/>
    <dgm:cxn modelId="{FC396EFD-2213-443E-8C3E-B570F16452F3}" type="presParOf" srcId="{9AA83887-199B-4DF3-8587-B48C2F1D53C9}" destId="{9AD10425-CA8E-4AE9-9B8B-71A08D5BC713}" srcOrd="1" destOrd="0" presId="urn:microsoft.com/office/officeart/2005/8/layout/orgChart1"/>
    <dgm:cxn modelId="{B19D166D-96A6-438E-BE33-98F418E6E5A9}" type="presParOf" srcId="{9AA83887-199B-4DF3-8587-B48C2F1D53C9}" destId="{4923EFCC-DB31-435D-9078-AD9AECA0A222}" srcOrd="2" destOrd="0" presId="urn:microsoft.com/office/officeart/2005/8/layout/orgChart1"/>
    <dgm:cxn modelId="{D493D0A0-6708-4704-92D1-EE87D74E753D}" type="presParOf" srcId="{B4538F22-8C6D-4939-B8AB-4D0DC45B0D65}" destId="{D1E71ECF-D4D9-47DD-A436-BEFFEEE5B9AC}" srcOrd="2" destOrd="0" presId="urn:microsoft.com/office/officeart/2005/8/layout/orgChart1"/>
    <dgm:cxn modelId="{8CA49A3B-2B2C-4C7A-B7F6-2359A3ACB1A4}" type="presParOf" srcId="{D080DBE6-BF2B-494C-A06C-45E3DC025849}" destId="{DA377517-8DAA-4392-AAFE-220CBADE2162}" srcOrd="2" destOrd="0" presId="urn:microsoft.com/office/officeart/2005/8/layout/orgChart1"/>
    <dgm:cxn modelId="{038E4E61-828B-48C0-8700-F0BF0543CBA0}" type="presParOf" srcId="{D080DBE6-BF2B-494C-A06C-45E3DC025849}" destId="{110FCDC1-F73F-4FBB-B7F1-678E02F55D35}" srcOrd="3" destOrd="0" presId="urn:microsoft.com/office/officeart/2005/8/layout/orgChart1"/>
    <dgm:cxn modelId="{F827ADF0-5FEA-40DA-94C1-DEC9069181F2}" type="presParOf" srcId="{110FCDC1-F73F-4FBB-B7F1-678E02F55D35}" destId="{776FB731-0BBC-4A69-85C0-3C01F0F7F265}" srcOrd="0" destOrd="0" presId="urn:microsoft.com/office/officeart/2005/8/layout/orgChart1"/>
    <dgm:cxn modelId="{52D24153-D938-4D36-A80F-05F05F9CD74E}" type="presParOf" srcId="{776FB731-0BBC-4A69-85C0-3C01F0F7F265}" destId="{000B9562-53E2-456A-9672-B856DCA89E28}" srcOrd="0" destOrd="0" presId="urn:microsoft.com/office/officeart/2005/8/layout/orgChart1"/>
    <dgm:cxn modelId="{646F5B7C-E995-4139-B5CD-219CD12A0B9D}" type="presParOf" srcId="{776FB731-0BBC-4A69-85C0-3C01F0F7F265}" destId="{D1EF781E-06E6-469D-89BA-A4AF0B7F6192}" srcOrd="1" destOrd="0" presId="urn:microsoft.com/office/officeart/2005/8/layout/orgChart1"/>
    <dgm:cxn modelId="{00E60063-9BFE-46B3-89BD-85EA60CAAE1E}" type="presParOf" srcId="{110FCDC1-F73F-4FBB-B7F1-678E02F55D35}" destId="{0BC13EF5-7D64-49CE-8423-50B25EDD9A85}" srcOrd="1" destOrd="0" presId="urn:microsoft.com/office/officeart/2005/8/layout/orgChart1"/>
    <dgm:cxn modelId="{BA1164C4-8D85-4B69-AB77-BF615D7A8442}" type="presParOf" srcId="{0BC13EF5-7D64-49CE-8423-50B25EDD9A85}" destId="{7CDE63A7-DAD7-49C8-8FB5-C6A3626016E2}" srcOrd="0" destOrd="0" presId="urn:microsoft.com/office/officeart/2005/8/layout/orgChart1"/>
    <dgm:cxn modelId="{502FB681-4B69-4AB4-98B7-CE8BE0FF8E06}" type="presParOf" srcId="{0BC13EF5-7D64-49CE-8423-50B25EDD9A85}" destId="{381F843A-8F5D-4327-907B-8342EA2DC809}" srcOrd="1" destOrd="0" presId="urn:microsoft.com/office/officeart/2005/8/layout/orgChart1"/>
    <dgm:cxn modelId="{9BCF6070-05E7-44EB-91D4-01E15F73E893}" type="presParOf" srcId="{381F843A-8F5D-4327-907B-8342EA2DC809}" destId="{E0662BE0-227A-4404-866E-A58FE2018607}" srcOrd="0" destOrd="0" presId="urn:microsoft.com/office/officeart/2005/8/layout/orgChart1"/>
    <dgm:cxn modelId="{9E895BBE-2261-485A-906C-A3E9E073E11A}" type="presParOf" srcId="{E0662BE0-227A-4404-866E-A58FE2018607}" destId="{B251D908-9F8A-4270-8190-1AB749018D9F}" srcOrd="0" destOrd="0" presId="urn:microsoft.com/office/officeart/2005/8/layout/orgChart1"/>
    <dgm:cxn modelId="{E4BB52F7-F9D9-43A6-8099-863E85D9D40F}" type="presParOf" srcId="{E0662BE0-227A-4404-866E-A58FE2018607}" destId="{4788126A-D036-4351-A6C7-CD489FDEA4D0}" srcOrd="1" destOrd="0" presId="urn:microsoft.com/office/officeart/2005/8/layout/orgChart1"/>
    <dgm:cxn modelId="{0F54605C-BC58-44D2-9785-1F9924FE161E}" type="presParOf" srcId="{381F843A-8F5D-4327-907B-8342EA2DC809}" destId="{A80475B5-3CEB-4E87-AD68-3F8245790CBB}" srcOrd="1" destOrd="0" presId="urn:microsoft.com/office/officeart/2005/8/layout/orgChart1"/>
    <dgm:cxn modelId="{DBB4E200-0132-42C0-9535-7B24D601BA11}" type="presParOf" srcId="{381F843A-8F5D-4327-907B-8342EA2DC809}" destId="{E7EB98BA-ADD8-4380-9E3E-DA960C58AF90}" srcOrd="2" destOrd="0" presId="urn:microsoft.com/office/officeart/2005/8/layout/orgChart1"/>
    <dgm:cxn modelId="{FD6481B1-89E1-428B-ADF5-1C2BE5D1CFD2}" type="presParOf" srcId="{110FCDC1-F73F-4FBB-B7F1-678E02F55D35}" destId="{E8A0FB0B-FB8F-4DA0-A43C-84671EBF217D}" srcOrd="2" destOrd="0" presId="urn:microsoft.com/office/officeart/2005/8/layout/orgChart1"/>
    <dgm:cxn modelId="{EB83B181-0813-49DF-A82C-C441361DAA25}" type="presParOf" srcId="{65FAAED8-9023-4D5C-ADDB-70EC799EEC55}" destId="{53A2961F-031C-487C-A6B3-394A748D803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B3D609-9873-42C5-93B9-990D79ECDD2C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4E97798-B9F1-49B6-9160-723E85EA7DFD}">
      <dgm:prSet custT="1"/>
      <dgm:spPr/>
      <dgm:t>
        <a:bodyPr/>
        <a:lstStyle/>
        <a:p>
          <a:r>
            <a:rPr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外縣市</a:t>
          </a:r>
          <a:r>
            <a:rPr lang="en-US" altLang="zh-TW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彰化</a:t>
          </a:r>
          <a:r>
            <a:rPr lang="en-US" altLang="zh-TW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含</a:t>
          </a:r>
          <a:r>
            <a:rPr lang="en-US" altLang="zh-TW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以北、高雄</a:t>
          </a:r>
          <a:r>
            <a:rPr lang="en-US" altLang="zh-TW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含</a:t>
          </a:r>
          <a:r>
            <a:rPr lang="en-US" altLang="zh-TW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以南</a:t>
          </a:r>
          <a:r>
            <a:rPr lang="en-US" altLang="zh-TW" sz="3600" b="1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altLang="zh-TW" sz="3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A3536B-0698-46D7-9B4A-E5049B20B79F}" type="parTrans" cxnId="{F3BC78E2-912F-4D10-B005-DD62AA1F7BB7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B640319-7712-4C35-ADE0-6F3200CDF643}" type="sibTrans" cxnId="{F3BC78E2-912F-4D10-B005-DD62AA1F7BB7}">
      <dgm:prSet/>
      <dgm:spPr/>
      <dgm:t>
        <a:bodyPr/>
        <a:lstStyle/>
        <a:p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DD92E28-8C7E-46F2-B366-2DF25D3EED7B}">
      <dgm:prSet custT="1"/>
      <dgm:spPr/>
      <dgm:t>
        <a:bodyPr/>
        <a:lstStyle/>
        <a:p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早鳥</a:t>
          </a:r>
          <a:r>
            <a: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含以上</a:t>
          </a:r>
          <a:r>
            <a: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，第一學年住宿費全免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非  早  鳥  ，第一學年住宿費半價。</a:t>
          </a:r>
          <a:endParaRPr 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CBD227-161F-41A0-A01C-2770817F2AE7}" type="parTrans" cxnId="{60C19644-799B-4DFA-8540-AF3A8ADFEE1C}">
      <dgm:prSet/>
      <dgm:spPr/>
      <dgm:t>
        <a:bodyPr/>
        <a:lstStyle/>
        <a:p>
          <a:endParaRPr lang="zh-TW" altLang="en-US"/>
        </a:p>
      </dgm:t>
    </dgm:pt>
    <dgm:pt modelId="{2E189D6C-D28C-482E-A4FB-6BDAC7E5940A}" type="sibTrans" cxnId="{60C19644-799B-4DFA-8540-AF3A8ADFEE1C}">
      <dgm:prSet/>
      <dgm:spPr/>
      <dgm:t>
        <a:bodyPr/>
        <a:lstStyle/>
        <a:p>
          <a:endParaRPr lang="zh-TW" altLang="en-US"/>
        </a:p>
      </dgm:t>
    </dgm:pt>
    <dgm:pt modelId="{2C453D51-5142-4BDC-BE85-8CE7ABBFC06C}" type="pres">
      <dgm:prSet presAssocID="{15B3D609-9873-42C5-93B9-990D79ECDD2C}" presName="linear" presStyleCnt="0">
        <dgm:presLayoutVars>
          <dgm:animLvl val="lvl"/>
          <dgm:resizeHandles val="exact"/>
        </dgm:presLayoutVars>
      </dgm:prSet>
      <dgm:spPr/>
    </dgm:pt>
    <dgm:pt modelId="{5477CDAB-8340-4C72-9F53-F3D1F9C4F7B7}" type="pres">
      <dgm:prSet presAssocID="{74E97798-B9F1-49B6-9160-723E85EA7DFD}" presName="parentText" presStyleLbl="node1" presStyleIdx="0" presStyleCnt="2" custScaleX="89348" custScaleY="66027" custLinFactY="-10791" custLinFactNeighborY="-100000">
        <dgm:presLayoutVars>
          <dgm:chMax val="0"/>
          <dgm:bulletEnabled val="1"/>
        </dgm:presLayoutVars>
      </dgm:prSet>
      <dgm:spPr/>
    </dgm:pt>
    <dgm:pt modelId="{D2093325-1505-4226-A226-80FF7FB3590E}" type="pres">
      <dgm:prSet presAssocID="{CB640319-7712-4C35-ADE0-6F3200CDF643}" presName="spacer" presStyleCnt="0"/>
      <dgm:spPr/>
    </dgm:pt>
    <dgm:pt modelId="{925D5CEE-3BA8-4961-BC4C-41FA3418CF43}" type="pres">
      <dgm:prSet presAssocID="{8DD92E28-8C7E-46F2-B366-2DF25D3EED7B}" presName="parentText" presStyleLbl="node1" presStyleIdx="1" presStyleCnt="2" custScaleX="89840" custScaleY="85907" custLinFactY="3659" custLinFactNeighborY="100000">
        <dgm:presLayoutVars>
          <dgm:chMax val="0"/>
          <dgm:bulletEnabled val="1"/>
        </dgm:presLayoutVars>
      </dgm:prSet>
      <dgm:spPr/>
    </dgm:pt>
  </dgm:ptLst>
  <dgm:cxnLst>
    <dgm:cxn modelId="{60C19644-799B-4DFA-8540-AF3A8ADFEE1C}" srcId="{15B3D609-9873-42C5-93B9-990D79ECDD2C}" destId="{8DD92E28-8C7E-46F2-B366-2DF25D3EED7B}" srcOrd="1" destOrd="0" parTransId="{39CBD227-161F-41A0-A01C-2770817F2AE7}" sibTransId="{2E189D6C-D28C-482E-A4FB-6BDAC7E5940A}"/>
    <dgm:cxn modelId="{2CAFC68B-D0C5-48FD-90CA-09E29C1854A3}" type="presOf" srcId="{8DD92E28-8C7E-46F2-B366-2DF25D3EED7B}" destId="{925D5CEE-3BA8-4961-BC4C-41FA3418CF43}" srcOrd="0" destOrd="0" presId="urn:microsoft.com/office/officeart/2005/8/layout/vList2"/>
    <dgm:cxn modelId="{C33A9E97-1DC9-47EF-B793-BD001BFF28E4}" type="presOf" srcId="{74E97798-B9F1-49B6-9160-723E85EA7DFD}" destId="{5477CDAB-8340-4C72-9F53-F3D1F9C4F7B7}" srcOrd="0" destOrd="0" presId="urn:microsoft.com/office/officeart/2005/8/layout/vList2"/>
    <dgm:cxn modelId="{F51796DE-A7BF-4382-9304-203079064C1E}" type="presOf" srcId="{15B3D609-9873-42C5-93B9-990D79ECDD2C}" destId="{2C453D51-5142-4BDC-BE85-8CE7ABBFC06C}" srcOrd="0" destOrd="0" presId="urn:microsoft.com/office/officeart/2005/8/layout/vList2"/>
    <dgm:cxn modelId="{F3BC78E2-912F-4D10-B005-DD62AA1F7BB7}" srcId="{15B3D609-9873-42C5-93B9-990D79ECDD2C}" destId="{74E97798-B9F1-49B6-9160-723E85EA7DFD}" srcOrd="0" destOrd="0" parTransId="{6FA3536B-0698-46D7-9B4A-E5049B20B79F}" sibTransId="{CB640319-7712-4C35-ADE0-6F3200CDF643}"/>
    <dgm:cxn modelId="{99A46773-5DA4-4C43-8C05-3BFC2C9F489F}" type="presParOf" srcId="{2C453D51-5142-4BDC-BE85-8CE7ABBFC06C}" destId="{5477CDAB-8340-4C72-9F53-F3D1F9C4F7B7}" srcOrd="0" destOrd="0" presId="urn:microsoft.com/office/officeart/2005/8/layout/vList2"/>
    <dgm:cxn modelId="{75AE418D-7776-4E5D-9E42-23B6437A6CEC}" type="presParOf" srcId="{2C453D51-5142-4BDC-BE85-8CE7ABBFC06C}" destId="{D2093325-1505-4226-A226-80FF7FB3590E}" srcOrd="1" destOrd="0" presId="urn:microsoft.com/office/officeart/2005/8/layout/vList2"/>
    <dgm:cxn modelId="{E5B7E717-0849-4BB3-9B38-0E4F86B5795B}" type="presParOf" srcId="{2C453D51-5142-4BDC-BE85-8CE7ABBFC06C}" destId="{925D5CEE-3BA8-4961-BC4C-41FA3418CF4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B3D609-9873-42C5-93B9-990D79ECDD2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4E97798-B9F1-49B6-9160-723E85EA7DFD}">
      <dgm:prSet custT="1"/>
      <dgm:spPr>
        <a:solidFill>
          <a:srgbClr val="6CA62C"/>
        </a:solidFill>
      </dgm:spPr>
      <dgm:t>
        <a:bodyPr/>
        <a:lstStyle/>
        <a:p>
          <a:r>
            <a:rPr lang="zh-TW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宜、花、東</a:t>
          </a:r>
          <a:r>
            <a:rPr 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提供四年免住宿費及每學年補助一次嘉義</a:t>
          </a:r>
          <a:r>
            <a: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宜花東</a:t>
          </a:r>
          <a:r>
            <a:rPr lang="zh-TW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自強號</a:t>
          </a: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來</a:t>
          </a:r>
          <a:r>
            <a:rPr 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回車票返鄉補貼。</a:t>
          </a:r>
        </a:p>
      </dgm:t>
    </dgm:pt>
    <dgm:pt modelId="{6FA3536B-0698-46D7-9B4A-E5049B20B79F}" type="parTrans" cxnId="{F3BC78E2-912F-4D10-B005-DD62AA1F7BB7}">
      <dgm:prSet/>
      <dgm:spPr/>
      <dgm:t>
        <a:bodyPr/>
        <a:lstStyle/>
        <a:p>
          <a:endParaRPr lang="zh-TW" altLang="en-US" sz="2000" b="1"/>
        </a:p>
      </dgm:t>
    </dgm:pt>
    <dgm:pt modelId="{CB640319-7712-4C35-ADE0-6F3200CDF643}" type="sibTrans" cxnId="{F3BC78E2-912F-4D10-B005-DD62AA1F7BB7}">
      <dgm:prSet/>
      <dgm:spPr/>
      <dgm:t>
        <a:bodyPr/>
        <a:lstStyle/>
        <a:p>
          <a:endParaRPr lang="zh-TW" altLang="en-US" sz="2000" b="1"/>
        </a:p>
      </dgm:t>
    </dgm:pt>
    <dgm:pt modelId="{C4617C03-2362-4D36-B44D-3C65A0B18045}">
      <dgm:prSet custT="1"/>
      <dgm:spPr>
        <a:solidFill>
          <a:srgbClr val="809ACA"/>
        </a:solidFill>
      </dgm:spPr>
      <dgm:t>
        <a:bodyPr/>
        <a:lstStyle/>
        <a:p>
          <a:r>
            <a:rPr lang="zh-TW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離島生</a:t>
          </a:r>
          <a:r>
            <a:rPr 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提供四年免住宿費及每學年補助一次</a:t>
          </a: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設籍地</a:t>
          </a:r>
          <a:r>
            <a: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嘉義機場</a:t>
          </a:r>
          <a:r>
            <a:rPr lang="zh-TW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來回機票</a:t>
          </a:r>
          <a:r>
            <a:rPr 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（經濟艙）之返鄉補貼。</a:t>
          </a:r>
        </a:p>
      </dgm:t>
    </dgm:pt>
    <dgm:pt modelId="{26488BC1-D759-4639-A70F-B79D0D0D9444}" type="parTrans" cxnId="{289236EA-4140-4FB2-87B8-C875A5131C15}">
      <dgm:prSet/>
      <dgm:spPr/>
      <dgm:t>
        <a:bodyPr/>
        <a:lstStyle/>
        <a:p>
          <a:endParaRPr lang="zh-TW" altLang="en-US" sz="2000" b="1"/>
        </a:p>
      </dgm:t>
    </dgm:pt>
    <dgm:pt modelId="{217E8276-E936-415E-B13B-99949D918115}" type="sibTrans" cxnId="{289236EA-4140-4FB2-87B8-C875A5131C15}">
      <dgm:prSet/>
      <dgm:spPr/>
      <dgm:t>
        <a:bodyPr/>
        <a:lstStyle/>
        <a:p>
          <a:endParaRPr lang="zh-TW" altLang="en-US" sz="2000" b="1"/>
        </a:p>
      </dgm:t>
    </dgm:pt>
    <dgm:pt modelId="{2C453D51-5142-4BDC-BE85-8CE7ABBFC06C}" type="pres">
      <dgm:prSet presAssocID="{15B3D609-9873-42C5-93B9-990D79ECDD2C}" presName="linear" presStyleCnt="0">
        <dgm:presLayoutVars>
          <dgm:animLvl val="lvl"/>
          <dgm:resizeHandles val="exact"/>
        </dgm:presLayoutVars>
      </dgm:prSet>
      <dgm:spPr/>
    </dgm:pt>
    <dgm:pt modelId="{5477CDAB-8340-4C72-9F53-F3D1F9C4F7B7}" type="pres">
      <dgm:prSet presAssocID="{74E97798-B9F1-49B6-9160-723E85EA7DFD}" presName="parentText" presStyleLbl="node1" presStyleIdx="0" presStyleCnt="2" custLinFactY="-4283" custLinFactNeighborY="-100000">
        <dgm:presLayoutVars>
          <dgm:chMax val="0"/>
          <dgm:bulletEnabled val="1"/>
        </dgm:presLayoutVars>
      </dgm:prSet>
      <dgm:spPr/>
    </dgm:pt>
    <dgm:pt modelId="{D5E9D444-3593-4596-8C3E-5DC757D9E9C4}" type="pres">
      <dgm:prSet presAssocID="{CB640319-7712-4C35-ADE0-6F3200CDF643}" presName="spacer" presStyleCnt="0"/>
      <dgm:spPr/>
    </dgm:pt>
    <dgm:pt modelId="{8C87A2AD-8554-4BEF-96F4-DA632C31DBE4}" type="pres">
      <dgm:prSet presAssocID="{C4617C03-2362-4D36-B44D-3C65A0B1804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A90D53F-6185-4E78-A6E5-29267B84AB2A}" type="presOf" srcId="{C4617C03-2362-4D36-B44D-3C65A0B18045}" destId="{8C87A2AD-8554-4BEF-96F4-DA632C31DBE4}" srcOrd="0" destOrd="0" presId="urn:microsoft.com/office/officeart/2005/8/layout/vList2"/>
    <dgm:cxn modelId="{C33A9E97-1DC9-47EF-B793-BD001BFF28E4}" type="presOf" srcId="{74E97798-B9F1-49B6-9160-723E85EA7DFD}" destId="{5477CDAB-8340-4C72-9F53-F3D1F9C4F7B7}" srcOrd="0" destOrd="0" presId="urn:microsoft.com/office/officeart/2005/8/layout/vList2"/>
    <dgm:cxn modelId="{F51796DE-A7BF-4382-9304-203079064C1E}" type="presOf" srcId="{15B3D609-9873-42C5-93B9-990D79ECDD2C}" destId="{2C453D51-5142-4BDC-BE85-8CE7ABBFC06C}" srcOrd="0" destOrd="0" presId="urn:microsoft.com/office/officeart/2005/8/layout/vList2"/>
    <dgm:cxn modelId="{F3BC78E2-912F-4D10-B005-DD62AA1F7BB7}" srcId="{15B3D609-9873-42C5-93B9-990D79ECDD2C}" destId="{74E97798-B9F1-49B6-9160-723E85EA7DFD}" srcOrd="0" destOrd="0" parTransId="{6FA3536B-0698-46D7-9B4A-E5049B20B79F}" sibTransId="{CB640319-7712-4C35-ADE0-6F3200CDF643}"/>
    <dgm:cxn modelId="{289236EA-4140-4FB2-87B8-C875A5131C15}" srcId="{15B3D609-9873-42C5-93B9-990D79ECDD2C}" destId="{C4617C03-2362-4D36-B44D-3C65A0B18045}" srcOrd="1" destOrd="0" parTransId="{26488BC1-D759-4639-A70F-B79D0D0D9444}" sibTransId="{217E8276-E936-415E-B13B-99949D918115}"/>
    <dgm:cxn modelId="{99A46773-5DA4-4C43-8C05-3BFC2C9F489F}" type="presParOf" srcId="{2C453D51-5142-4BDC-BE85-8CE7ABBFC06C}" destId="{5477CDAB-8340-4C72-9F53-F3D1F9C4F7B7}" srcOrd="0" destOrd="0" presId="urn:microsoft.com/office/officeart/2005/8/layout/vList2"/>
    <dgm:cxn modelId="{5705A2C8-D8EE-4295-AB8D-6AAA23B2C4C6}" type="presParOf" srcId="{2C453D51-5142-4BDC-BE85-8CE7ABBFC06C}" destId="{D5E9D444-3593-4596-8C3E-5DC757D9E9C4}" srcOrd="1" destOrd="0" presId="urn:microsoft.com/office/officeart/2005/8/layout/vList2"/>
    <dgm:cxn modelId="{BA3E0157-A897-445E-81D8-8588530BF199}" type="presParOf" srcId="{2C453D51-5142-4BDC-BE85-8CE7ABBFC06C}" destId="{8C87A2AD-8554-4BEF-96F4-DA632C31DBE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08C01C9-9CF5-4BBC-8437-9F9E7F6F691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9BBD07E-4F0F-4285-80D9-A54CD9AEA669}">
      <dgm:prSet/>
      <dgm:spPr/>
      <dgm:t>
        <a:bodyPr/>
        <a:lstStyle/>
        <a:p>
          <a:pPr>
            <a:defRPr cap="all"/>
          </a:pPr>
          <a:r>
            <a:rPr lang="zh-TW" b="1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住宿費</a:t>
          </a:r>
          <a:r>
            <a:rPr lang="en-US" b="1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(</a:t>
          </a:r>
          <a:r>
            <a:rPr lang="zh-TW" b="1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吳鳳宿舍 每學期約</a:t>
          </a:r>
          <a:r>
            <a:rPr lang="en-US" b="1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1</a:t>
          </a:r>
          <a:r>
            <a:rPr lang="zh-TW" b="1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萬元</a:t>
          </a:r>
          <a:r>
            <a:rPr lang="en-US" b="1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)</a:t>
          </a:r>
          <a:r>
            <a:rPr lang="zh-TW" b="1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 原住民免住宿費</a:t>
          </a:r>
          <a:endParaRPr 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E877AAE4-6F7A-4A5B-8315-4C57630D859B}" type="parTrans" cxnId="{D89CB20F-2B38-4531-AF13-04B9EE3E4C4B}">
      <dgm:prSet/>
      <dgm:spPr/>
      <dgm:t>
        <a:bodyPr/>
        <a:lstStyle/>
        <a:p>
          <a:endParaRPr lang="en-US"/>
        </a:p>
      </dgm:t>
    </dgm:pt>
    <dgm:pt modelId="{7C7D2AC5-7F78-4D97-AD56-2E96720203E9}" type="sibTrans" cxnId="{D89CB20F-2B38-4531-AF13-04B9EE3E4C4B}">
      <dgm:prSet/>
      <dgm:spPr/>
      <dgm:t>
        <a:bodyPr/>
        <a:lstStyle/>
        <a:p>
          <a:endParaRPr lang="en-US"/>
        </a:p>
      </dgm:t>
    </dgm:pt>
    <dgm:pt modelId="{6630437D-DBE9-4DE7-9CFC-A0A2B503E2FF}">
      <dgm:prSet/>
      <dgm:spPr/>
      <dgm:t>
        <a:bodyPr/>
        <a:lstStyle/>
        <a:p>
          <a:pPr>
            <a:defRPr cap="all"/>
          </a:pP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嘉義民雄地區：每月</a:t>
          </a:r>
          <a:r>
            <a:rPr lang="en-US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3500X12</a:t>
          </a: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個月</a:t>
          </a:r>
          <a:r>
            <a:rPr lang="en-US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X4</a:t>
          </a: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年</a:t>
          </a:r>
          <a:r>
            <a:rPr lang="en-US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=16.8</a:t>
          </a: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萬</a:t>
          </a:r>
          <a:endParaRPr 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F2329AC9-89B8-426F-80C0-DD866756250D}" type="parTrans" cxnId="{A8AB9B48-A567-4389-B08E-B67BCA7F64B0}">
      <dgm:prSet/>
      <dgm:spPr/>
      <dgm:t>
        <a:bodyPr/>
        <a:lstStyle/>
        <a:p>
          <a:endParaRPr lang="en-US"/>
        </a:p>
      </dgm:t>
    </dgm:pt>
    <dgm:pt modelId="{37561FAC-62DF-4E84-95B3-5AF07A1BDDBA}" type="sibTrans" cxnId="{A8AB9B48-A567-4389-B08E-B67BCA7F64B0}">
      <dgm:prSet/>
      <dgm:spPr/>
      <dgm:t>
        <a:bodyPr/>
        <a:lstStyle/>
        <a:p>
          <a:endParaRPr lang="en-US"/>
        </a:p>
      </dgm:t>
    </dgm:pt>
    <dgm:pt modelId="{82A5F840-A9EA-4D1C-94AD-EFE98DD78905}">
      <dgm:prSet/>
      <dgm:spPr/>
      <dgm:t>
        <a:bodyPr/>
        <a:lstStyle/>
        <a:p>
          <a:pPr>
            <a:defRPr cap="all"/>
          </a:pP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彰化台南地區：每月</a:t>
          </a:r>
          <a:r>
            <a:rPr lang="en-US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6000X12</a:t>
          </a: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個月</a:t>
          </a:r>
          <a:r>
            <a:rPr lang="en-US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X4</a:t>
          </a: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年</a:t>
          </a:r>
          <a:r>
            <a:rPr lang="en-US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=28.8</a:t>
          </a: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萬</a:t>
          </a:r>
          <a:endParaRPr 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B1FE300-FD9E-4149-A390-7EA9F6D2358C}" type="parTrans" cxnId="{D0391EF7-A85A-4696-BA27-060ECBE7AFB6}">
      <dgm:prSet/>
      <dgm:spPr/>
      <dgm:t>
        <a:bodyPr/>
        <a:lstStyle/>
        <a:p>
          <a:endParaRPr lang="en-US"/>
        </a:p>
      </dgm:t>
    </dgm:pt>
    <dgm:pt modelId="{41A5A835-7D6B-49D4-B17C-EFF60A82EC7D}" type="sibTrans" cxnId="{D0391EF7-A85A-4696-BA27-060ECBE7AFB6}">
      <dgm:prSet/>
      <dgm:spPr/>
      <dgm:t>
        <a:bodyPr/>
        <a:lstStyle/>
        <a:p>
          <a:endParaRPr lang="en-US"/>
        </a:p>
      </dgm:t>
    </dgm:pt>
    <dgm:pt modelId="{7DD4DA66-BF84-417A-83D5-1DD7749EC9A7}">
      <dgm:prSet/>
      <dgm:spPr/>
      <dgm:t>
        <a:bodyPr/>
        <a:lstStyle/>
        <a:p>
          <a:pPr>
            <a:defRPr cap="all"/>
          </a:pP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大都會地區：每月</a:t>
          </a:r>
          <a:r>
            <a:rPr lang="en-US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10000X12</a:t>
          </a: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個月</a:t>
          </a:r>
          <a:r>
            <a:rPr lang="en-US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X4</a:t>
          </a: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年</a:t>
          </a:r>
          <a:r>
            <a:rPr lang="en-US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=48</a:t>
          </a:r>
          <a:r>
            <a:rPr lang="zh-TW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萬</a:t>
          </a:r>
          <a:endParaRPr 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71AF1FDE-D9D5-4050-B13D-38C2B4F8EF95}" type="parTrans" cxnId="{E200B91A-01A8-441B-BB81-62315CDCF7DD}">
      <dgm:prSet/>
      <dgm:spPr/>
      <dgm:t>
        <a:bodyPr/>
        <a:lstStyle/>
        <a:p>
          <a:endParaRPr lang="en-US"/>
        </a:p>
      </dgm:t>
    </dgm:pt>
    <dgm:pt modelId="{D915FA79-1735-4A14-937C-9B48E441BF83}" type="sibTrans" cxnId="{E200B91A-01A8-441B-BB81-62315CDCF7DD}">
      <dgm:prSet/>
      <dgm:spPr/>
      <dgm:t>
        <a:bodyPr/>
        <a:lstStyle/>
        <a:p>
          <a:endParaRPr lang="en-US"/>
        </a:p>
      </dgm:t>
    </dgm:pt>
    <dgm:pt modelId="{133F9F08-48A7-46B7-A5F0-5CE9220FD198}" type="pres">
      <dgm:prSet presAssocID="{E08C01C9-9CF5-4BBC-8437-9F9E7F6F691C}" presName="root" presStyleCnt="0">
        <dgm:presLayoutVars>
          <dgm:dir/>
          <dgm:resizeHandles val="exact"/>
        </dgm:presLayoutVars>
      </dgm:prSet>
      <dgm:spPr/>
    </dgm:pt>
    <dgm:pt modelId="{670DD3AB-BDDD-4E3E-9B47-E51944C6B1E3}" type="pres">
      <dgm:prSet presAssocID="{B9BBD07E-4F0F-4285-80D9-A54CD9AEA669}" presName="compNode" presStyleCnt="0"/>
      <dgm:spPr/>
    </dgm:pt>
    <dgm:pt modelId="{C28E4357-B44D-478E-B293-FFB2EDCCFFC2}" type="pres">
      <dgm:prSet presAssocID="{B9BBD07E-4F0F-4285-80D9-A54CD9AEA669}" presName="iconBgRect" presStyleLbl="bgShp" presStyleIdx="0" presStyleCnt="4"/>
      <dgm:spPr/>
    </dgm:pt>
    <dgm:pt modelId="{758F2EFC-FD6C-4FB7-9C6A-0051414A91EB}" type="pres">
      <dgm:prSet presAssocID="{B9BBD07E-4F0F-4285-80D9-A54CD9AEA66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睡覺"/>
        </a:ext>
      </dgm:extLst>
    </dgm:pt>
    <dgm:pt modelId="{243E9648-38C2-4AFB-ADCC-2061D421513D}" type="pres">
      <dgm:prSet presAssocID="{B9BBD07E-4F0F-4285-80D9-A54CD9AEA669}" presName="spaceRect" presStyleCnt="0"/>
      <dgm:spPr/>
    </dgm:pt>
    <dgm:pt modelId="{8A479454-F0FF-4C6D-A33A-CC5ADA290BB3}" type="pres">
      <dgm:prSet presAssocID="{B9BBD07E-4F0F-4285-80D9-A54CD9AEA669}" presName="textRect" presStyleLbl="revTx" presStyleIdx="0" presStyleCnt="4" custScaleX="146578" custScaleY="240007" custLinFactNeighborX="-5774" custLinFactNeighborY="90213">
        <dgm:presLayoutVars>
          <dgm:chMax val="1"/>
          <dgm:chPref val="1"/>
        </dgm:presLayoutVars>
      </dgm:prSet>
      <dgm:spPr/>
    </dgm:pt>
    <dgm:pt modelId="{6CA40FD1-3467-4D9F-8018-C6DDC63E702D}" type="pres">
      <dgm:prSet presAssocID="{7C7D2AC5-7F78-4D97-AD56-2E96720203E9}" presName="sibTrans" presStyleCnt="0"/>
      <dgm:spPr/>
    </dgm:pt>
    <dgm:pt modelId="{B88DD3A2-1498-49EF-A379-20FCE93D2A32}" type="pres">
      <dgm:prSet presAssocID="{6630437D-DBE9-4DE7-9CFC-A0A2B503E2FF}" presName="compNode" presStyleCnt="0"/>
      <dgm:spPr/>
    </dgm:pt>
    <dgm:pt modelId="{548E80AF-462A-4F3C-B650-9E5AEE033168}" type="pres">
      <dgm:prSet presAssocID="{6630437D-DBE9-4DE7-9CFC-A0A2B503E2FF}" presName="iconBgRect" presStyleLbl="bgShp" presStyleIdx="1" presStyleCnt="4"/>
      <dgm:spPr/>
    </dgm:pt>
    <dgm:pt modelId="{61F091B0-642C-4BE1-B80A-47FED9F48956}" type="pres">
      <dgm:prSet presAssocID="{6630437D-DBE9-4DE7-9CFC-A0A2B503E2F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核取記號"/>
        </a:ext>
      </dgm:extLst>
    </dgm:pt>
    <dgm:pt modelId="{C22F37AC-1D2E-4DF2-BCDC-1DA1D70F566B}" type="pres">
      <dgm:prSet presAssocID="{6630437D-DBE9-4DE7-9CFC-A0A2B503E2FF}" presName="spaceRect" presStyleCnt="0"/>
      <dgm:spPr/>
    </dgm:pt>
    <dgm:pt modelId="{997C81E8-7A08-4364-848C-9EDBEC7E5C15}" type="pres">
      <dgm:prSet presAssocID="{6630437D-DBE9-4DE7-9CFC-A0A2B503E2FF}" presName="textRect" presStyleLbl="revTx" presStyleIdx="1" presStyleCnt="4" custScaleX="146578" custScaleY="243632" custLinFactNeighborX="-5774" custLinFactNeighborY="90213">
        <dgm:presLayoutVars>
          <dgm:chMax val="1"/>
          <dgm:chPref val="1"/>
        </dgm:presLayoutVars>
      </dgm:prSet>
      <dgm:spPr/>
    </dgm:pt>
    <dgm:pt modelId="{AF364142-7A8C-4D18-B103-2D603564FA00}" type="pres">
      <dgm:prSet presAssocID="{37561FAC-62DF-4E84-95B3-5AF07A1BDDBA}" presName="sibTrans" presStyleCnt="0"/>
      <dgm:spPr/>
    </dgm:pt>
    <dgm:pt modelId="{C615F57A-4781-4D23-8B60-56EE3E599D52}" type="pres">
      <dgm:prSet presAssocID="{82A5F840-A9EA-4D1C-94AD-EFE98DD78905}" presName="compNode" presStyleCnt="0"/>
      <dgm:spPr/>
    </dgm:pt>
    <dgm:pt modelId="{ED19B37E-9E41-46C4-9AE7-2DBF77C1A66F}" type="pres">
      <dgm:prSet presAssocID="{82A5F840-A9EA-4D1C-94AD-EFE98DD78905}" presName="iconBgRect" presStyleLbl="bgShp" presStyleIdx="2" presStyleCnt="4"/>
      <dgm:spPr/>
    </dgm:pt>
    <dgm:pt modelId="{302FB170-6E67-46BC-ABCC-9E369A94A41D}" type="pres">
      <dgm:prSet presAssocID="{82A5F840-A9EA-4D1C-94AD-EFE98DD789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雲朵"/>
        </a:ext>
      </dgm:extLst>
    </dgm:pt>
    <dgm:pt modelId="{04D8B7C6-893C-4344-AF54-59CF2F5E054A}" type="pres">
      <dgm:prSet presAssocID="{82A5F840-A9EA-4D1C-94AD-EFE98DD78905}" presName="spaceRect" presStyleCnt="0"/>
      <dgm:spPr/>
    </dgm:pt>
    <dgm:pt modelId="{43673911-7A09-4A68-AE9E-66C03403FC72}" type="pres">
      <dgm:prSet presAssocID="{82A5F840-A9EA-4D1C-94AD-EFE98DD78905}" presName="textRect" presStyleLbl="revTx" presStyleIdx="2" presStyleCnt="4" custScaleX="146578" custScaleY="243632" custLinFactNeighborX="-5774" custLinFactNeighborY="90213">
        <dgm:presLayoutVars>
          <dgm:chMax val="1"/>
          <dgm:chPref val="1"/>
        </dgm:presLayoutVars>
      </dgm:prSet>
      <dgm:spPr/>
    </dgm:pt>
    <dgm:pt modelId="{653F29F5-C353-4AAE-A0B9-4ECD1097576F}" type="pres">
      <dgm:prSet presAssocID="{41A5A835-7D6B-49D4-B17C-EFF60A82EC7D}" presName="sibTrans" presStyleCnt="0"/>
      <dgm:spPr/>
    </dgm:pt>
    <dgm:pt modelId="{99B6AD4E-BA25-4624-AFCA-9BC10EF526F6}" type="pres">
      <dgm:prSet presAssocID="{7DD4DA66-BF84-417A-83D5-1DD7749EC9A7}" presName="compNode" presStyleCnt="0"/>
      <dgm:spPr/>
    </dgm:pt>
    <dgm:pt modelId="{285F3280-92F9-480F-9229-6D13CD384E1C}" type="pres">
      <dgm:prSet presAssocID="{7DD4DA66-BF84-417A-83D5-1DD7749EC9A7}" presName="iconBgRect" presStyleLbl="bgShp" presStyleIdx="3" presStyleCnt="4"/>
      <dgm:spPr/>
    </dgm:pt>
    <dgm:pt modelId="{8B335CDE-B551-4AE4-9CF2-16CF2FCD1586}" type="pres">
      <dgm:prSet presAssocID="{7DD4DA66-BF84-417A-83D5-1DD7749EC9A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標記"/>
        </a:ext>
      </dgm:extLst>
    </dgm:pt>
    <dgm:pt modelId="{4EEB1569-AE64-4348-80F9-68B286745DEB}" type="pres">
      <dgm:prSet presAssocID="{7DD4DA66-BF84-417A-83D5-1DD7749EC9A7}" presName="spaceRect" presStyleCnt="0"/>
      <dgm:spPr/>
    </dgm:pt>
    <dgm:pt modelId="{0F89413B-2F97-449E-B957-D7901A35204C}" type="pres">
      <dgm:prSet presAssocID="{7DD4DA66-BF84-417A-83D5-1DD7749EC9A7}" presName="textRect" presStyleLbl="revTx" presStyleIdx="3" presStyleCnt="4" custScaleX="146578" custScaleY="241116" custLinFactNeighborX="-5774" custLinFactNeighborY="90213">
        <dgm:presLayoutVars>
          <dgm:chMax val="1"/>
          <dgm:chPref val="1"/>
        </dgm:presLayoutVars>
      </dgm:prSet>
      <dgm:spPr/>
    </dgm:pt>
  </dgm:ptLst>
  <dgm:cxnLst>
    <dgm:cxn modelId="{FBB9710B-5DF2-451A-B3AB-9E1B58CFEF40}" type="presOf" srcId="{B9BBD07E-4F0F-4285-80D9-A54CD9AEA669}" destId="{8A479454-F0FF-4C6D-A33A-CC5ADA290BB3}" srcOrd="0" destOrd="0" presId="urn:microsoft.com/office/officeart/2018/5/layout/IconCircleLabelList"/>
    <dgm:cxn modelId="{D89CB20F-2B38-4531-AF13-04B9EE3E4C4B}" srcId="{E08C01C9-9CF5-4BBC-8437-9F9E7F6F691C}" destId="{B9BBD07E-4F0F-4285-80D9-A54CD9AEA669}" srcOrd="0" destOrd="0" parTransId="{E877AAE4-6F7A-4A5B-8315-4C57630D859B}" sibTransId="{7C7D2AC5-7F78-4D97-AD56-2E96720203E9}"/>
    <dgm:cxn modelId="{700FC110-5851-4EAB-A4ED-66E5F75AA8EF}" type="presOf" srcId="{7DD4DA66-BF84-417A-83D5-1DD7749EC9A7}" destId="{0F89413B-2F97-449E-B957-D7901A35204C}" srcOrd="0" destOrd="0" presId="urn:microsoft.com/office/officeart/2018/5/layout/IconCircleLabelList"/>
    <dgm:cxn modelId="{16C9881A-8763-45C6-988A-1F9B3973F619}" type="presOf" srcId="{82A5F840-A9EA-4D1C-94AD-EFE98DD78905}" destId="{43673911-7A09-4A68-AE9E-66C03403FC72}" srcOrd="0" destOrd="0" presId="urn:microsoft.com/office/officeart/2018/5/layout/IconCircleLabelList"/>
    <dgm:cxn modelId="{E200B91A-01A8-441B-BB81-62315CDCF7DD}" srcId="{E08C01C9-9CF5-4BBC-8437-9F9E7F6F691C}" destId="{7DD4DA66-BF84-417A-83D5-1DD7749EC9A7}" srcOrd="3" destOrd="0" parTransId="{71AF1FDE-D9D5-4050-B13D-38C2B4F8EF95}" sibTransId="{D915FA79-1735-4A14-937C-9B48E441BF83}"/>
    <dgm:cxn modelId="{E37A4F26-D381-42C5-B8B2-0838FEBE800A}" type="presOf" srcId="{E08C01C9-9CF5-4BBC-8437-9F9E7F6F691C}" destId="{133F9F08-48A7-46B7-A5F0-5CE9220FD198}" srcOrd="0" destOrd="0" presId="urn:microsoft.com/office/officeart/2018/5/layout/IconCircleLabelList"/>
    <dgm:cxn modelId="{A8AB9B48-A567-4389-B08E-B67BCA7F64B0}" srcId="{E08C01C9-9CF5-4BBC-8437-9F9E7F6F691C}" destId="{6630437D-DBE9-4DE7-9CFC-A0A2B503E2FF}" srcOrd="1" destOrd="0" parTransId="{F2329AC9-89B8-426F-80C0-DD866756250D}" sibTransId="{37561FAC-62DF-4E84-95B3-5AF07A1BDDBA}"/>
    <dgm:cxn modelId="{67692FE0-7099-469A-A769-7D6932306823}" type="presOf" srcId="{6630437D-DBE9-4DE7-9CFC-A0A2B503E2FF}" destId="{997C81E8-7A08-4364-848C-9EDBEC7E5C15}" srcOrd="0" destOrd="0" presId="urn:microsoft.com/office/officeart/2018/5/layout/IconCircleLabelList"/>
    <dgm:cxn modelId="{D0391EF7-A85A-4696-BA27-060ECBE7AFB6}" srcId="{E08C01C9-9CF5-4BBC-8437-9F9E7F6F691C}" destId="{82A5F840-A9EA-4D1C-94AD-EFE98DD78905}" srcOrd="2" destOrd="0" parTransId="{8B1FE300-FD9E-4149-A390-7EA9F6D2358C}" sibTransId="{41A5A835-7D6B-49D4-B17C-EFF60A82EC7D}"/>
    <dgm:cxn modelId="{9656DDFA-7EA2-466A-9764-8E45EE6E9207}" type="presParOf" srcId="{133F9F08-48A7-46B7-A5F0-5CE9220FD198}" destId="{670DD3AB-BDDD-4E3E-9B47-E51944C6B1E3}" srcOrd="0" destOrd="0" presId="urn:microsoft.com/office/officeart/2018/5/layout/IconCircleLabelList"/>
    <dgm:cxn modelId="{1884AE69-F559-4A3A-8B80-5D0E126D1BDB}" type="presParOf" srcId="{670DD3AB-BDDD-4E3E-9B47-E51944C6B1E3}" destId="{C28E4357-B44D-478E-B293-FFB2EDCCFFC2}" srcOrd="0" destOrd="0" presId="urn:microsoft.com/office/officeart/2018/5/layout/IconCircleLabelList"/>
    <dgm:cxn modelId="{4B47EEBA-51DF-486E-A679-5AB7781CAD12}" type="presParOf" srcId="{670DD3AB-BDDD-4E3E-9B47-E51944C6B1E3}" destId="{758F2EFC-FD6C-4FB7-9C6A-0051414A91EB}" srcOrd="1" destOrd="0" presId="urn:microsoft.com/office/officeart/2018/5/layout/IconCircleLabelList"/>
    <dgm:cxn modelId="{D6AAAD74-6DF3-47B2-B794-A08B4E9E5B8C}" type="presParOf" srcId="{670DD3AB-BDDD-4E3E-9B47-E51944C6B1E3}" destId="{243E9648-38C2-4AFB-ADCC-2061D421513D}" srcOrd="2" destOrd="0" presId="urn:microsoft.com/office/officeart/2018/5/layout/IconCircleLabelList"/>
    <dgm:cxn modelId="{5EA4C8BD-2213-42A9-B7C2-DD09ACFF945D}" type="presParOf" srcId="{670DD3AB-BDDD-4E3E-9B47-E51944C6B1E3}" destId="{8A479454-F0FF-4C6D-A33A-CC5ADA290BB3}" srcOrd="3" destOrd="0" presId="urn:microsoft.com/office/officeart/2018/5/layout/IconCircleLabelList"/>
    <dgm:cxn modelId="{E8F5D7B5-C48A-4AA8-B6C0-46394716C1B5}" type="presParOf" srcId="{133F9F08-48A7-46B7-A5F0-5CE9220FD198}" destId="{6CA40FD1-3467-4D9F-8018-C6DDC63E702D}" srcOrd="1" destOrd="0" presId="urn:microsoft.com/office/officeart/2018/5/layout/IconCircleLabelList"/>
    <dgm:cxn modelId="{E8CC8325-5199-45AA-83EE-42962C176ABA}" type="presParOf" srcId="{133F9F08-48A7-46B7-A5F0-5CE9220FD198}" destId="{B88DD3A2-1498-49EF-A379-20FCE93D2A32}" srcOrd="2" destOrd="0" presId="urn:microsoft.com/office/officeart/2018/5/layout/IconCircleLabelList"/>
    <dgm:cxn modelId="{75F9EF9C-4E4A-4F48-9A5B-47E8E7368A08}" type="presParOf" srcId="{B88DD3A2-1498-49EF-A379-20FCE93D2A32}" destId="{548E80AF-462A-4F3C-B650-9E5AEE033168}" srcOrd="0" destOrd="0" presId="urn:microsoft.com/office/officeart/2018/5/layout/IconCircleLabelList"/>
    <dgm:cxn modelId="{914855A5-E184-4611-ACDB-9B4E77B81FF6}" type="presParOf" srcId="{B88DD3A2-1498-49EF-A379-20FCE93D2A32}" destId="{61F091B0-642C-4BE1-B80A-47FED9F48956}" srcOrd="1" destOrd="0" presId="urn:microsoft.com/office/officeart/2018/5/layout/IconCircleLabelList"/>
    <dgm:cxn modelId="{7F5B3F38-2DBC-4DFE-B292-D6A98E466795}" type="presParOf" srcId="{B88DD3A2-1498-49EF-A379-20FCE93D2A32}" destId="{C22F37AC-1D2E-4DF2-BCDC-1DA1D70F566B}" srcOrd="2" destOrd="0" presId="urn:microsoft.com/office/officeart/2018/5/layout/IconCircleLabelList"/>
    <dgm:cxn modelId="{1D8C0AFD-DD0F-4DC9-A100-25A08C9519B6}" type="presParOf" srcId="{B88DD3A2-1498-49EF-A379-20FCE93D2A32}" destId="{997C81E8-7A08-4364-848C-9EDBEC7E5C15}" srcOrd="3" destOrd="0" presId="urn:microsoft.com/office/officeart/2018/5/layout/IconCircleLabelList"/>
    <dgm:cxn modelId="{C81B6A75-6E08-44FE-987F-A9AE4754931C}" type="presParOf" srcId="{133F9F08-48A7-46B7-A5F0-5CE9220FD198}" destId="{AF364142-7A8C-4D18-B103-2D603564FA00}" srcOrd="3" destOrd="0" presId="urn:microsoft.com/office/officeart/2018/5/layout/IconCircleLabelList"/>
    <dgm:cxn modelId="{D8A077FD-8467-4FF9-A9B6-5148D0D65160}" type="presParOf" srcId="{133F9F08-48A7-46B7-A5F0-5CE9220FD198}" destId="{C615F57A-4781-4D23-8B60-56EE3E599D52}" srcOrd="4" destOrd="0" presId="urn:microsoft.com/office/officeart/2018/5/layout/IconCircleLabelList"/>
    <dgm:cxn modelId="{AC577178-5978-4DE0-B3D8-00F33D89C4F7}" type="presParOf" srcId="{C615F57A-4781-4D23-8B60-56EE3E599D52}" destId="{ED19B37E-9E41-46C4-9AE7-2DBF77C1A66F}" srcOrd="0" destOrd="0" presId="urn:microsoft.com/office/officeart/2018/5/layout/IconCircleLabelList"/>
    <dgm:cxn modelId="{60477997-EFDE-424B-941F-8C29C00B7F88}" type="presParOf" srcId="{C615F57A-4781-4D23-8B60-56EE3E599D52}" destId="{302FB170-6E67-46BC-ABCC-9E369A94A41D}" srcOrd="1" destOrd="0" presId="urn:microsoft.com/office/officeart/2018/5/layout/IconCircleLabelList"/>
    <dgm:cxn modelId="{989DA6B6-45C7-4D91-BBF7-9359AB78F650}" type="presParOf" srcId="{C615F57A-4781-4D23-8B60-56EE3E599D52}" destId="{04D8B7C6-893C-4344-AF54-59CF2F5E054A}" srcOrd="2" destOrd="0" presId="urn:microsoft.com/office/officeart/2018/5/layout/IconCircleLabelList"/>
    <dgm:cxn modelId="{5291A059-1C5A-4166-8C80-FE721E69EC99}" type="presParOf" srcId="{C615F57A-4781-4D23-8B60-56EE3E599D52}" destId="{43673911-7A09-4A68-AE9E-66C03403FC72}" srcOrd="3" destOrd="0" presId="urn:microsoft.com/office/officeart/2018/5/layout/IconCircleLabelList"/>
    <dgm:cxn modelId="{1668F5DA-2230-4B32-B2A7-7345A3F66352}" type="presParOf" srcId="{133F9F08-48A7-46B7-A5F0-5CE9220FD198}" destId="{653F29F5-C353-4AAE-A0B9-4ECD1097576F}" srcOrd="5" destOrd="0" presId="urn:microsoft.com/office/officeart/2018/5/layout/IconCircleLabelList"/>
    <dgm:cxn modelId="{79197FC9-5484-4A4B-89CD-3F1719E22BAF}" type="presParOf" srcId="{133F9F08-48A7-46B7-A5F0-5CE9220FD198}" destId="{99B6AD4E-BA25-4624-AFCA-9BC10EF526F6}" srcOrd="6" destOrd="0" presId="urn:microsoft.com/office/officeart/2018/5/layout/IconCircleLabelList"/>
    <dgm:cxn modelId="{7F651FB7-D83F-4855-9C0A-D0851DBAA7FB}" type="presParOf" srcId="{99B6AD4E-BA25-4624-AFCA-9BC10EF526F6}" destId="{285F3280-92F9-480F-9229-6D13CD384E1C}" srcOrd="0" destOrd="0" presId="urn:microsoft.com/office/officeart/2018/5/layout/IconCircleLabelList"/>
    <dgm:cxn modelId="{92F63646-3809-4D19-88B9-4DC904FADAF1}" type="presParOf" srcId="{99B6AD4E-BA25-4624-AFCA-9BC10EF526F6}" destId="{8B335CDE-B551-4AE4-9CF2-16CF2FCD1586}" srcOrd="1" destOrd="0" presId="urn:microsoft.com/office/officeart/2018/5/layout/IconCircleLabelList"/>
    <dgm:cxn modelId="{D523E145-9516-4E63-ADEA-9FB238D4C7F4}" type="presParOf" srcId="{99B6AD4E-BA25-4624-AFCA-9BC10EF526F6}" destId="{4EEB1569-AE64-4348-80F9-68B286745DEB}" srcOrd="2" destOrd="0" presId="urn:microsoft.com/office/officeart/2018/5/layout/IconCircleLabelList"/>
    <dgm:cxn modelId="{D6662FFA-384E-443A-A31B-FD2C9B74D55C}" type="presParOf" srcId="{99B6AD4E-BA25-4624-AFCA-9BC10EF526F6}" destId="{0F89413B-2F97-449E-B957-D7901A35204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1B3F5-516E-448C-B444-EFA03392F6B5}">
      <dsp:nvSpPr>
        <dsp:cNvPr id="0" name=""/>
        <dsp:cNvSpPr/>
      </dsp:nvSpPr>
      <dsp:spPr>
        <a:xfrm rot="21300000">
          <a:off x="21059" y="1876998"/>
          <a:ext cx="10721131" cy="951352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15FA2-317E-4B15-B32A-462A2612B0E9}">
      <dsp:nvSpPr>
        <dsp:cNvPr id="0" name=""/>
        <dsp:cNvSpPr/>
      </dsp:nvSpPr>
      <dsp:spPr>
        <a:xfrm>
          <a:off x="1291590" y="235267"/>
          <a:ext cx="3228975" cy="1882140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42260-9004-48B1-BEF3-A8B0EF7B187B}">
      <dsp:nvSpPr>
        <dsp:cNvPr id="0" name=""/>
        <dsp:cNvSpPr/>
      </dsp:nvSpPr>
      <dsp:spPr>
        <a:xfrm>
          <a:off x="5704522" y="0"/>
          <a:ext cx="3444240" cy="1976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200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觀光旅運</a:t>
          </a:r>
        </a:p>
      </dsp:txBody>
      <dsp:txXfrm>
        <a:off x="5704522" y="0"/>
        <a:ext cx="3444240" cy="1976247"/>
      </dsp:txXfrm>
    </dsp:sp>
    <dsp:sp modelId="{077CD83C-D865-4B50-867E-F4932F5FD326}">
      <dsp:nvSpPr>
        <dsp:cNvPr id="0" name=""/>
        <dsp:cNvSpPr/>
      </dsp:nvSpPr>
      <dsp:spPr>
        <a:xfrm>
          <a:off x="6242685" y="2587942"/>
          <a:ext cx="3228975" cy="1882140"/>
        </a:xfrm>
        <a:prstGeom prst="up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3AF14-A7C2-4446-B3A0-2AB48A6134D4}">
      <dsp:nvSpPr>
        <dsp:cNvPr id="0" name=""/>
        <dsp:cNvSpPr/>
      </dsp:nvSpPr>
      <dsp:spPr>
        <a:xfrm>
          <a:off x="1614487" y="2729102"/>
          <a:ext cx="3444240" cy="1976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200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休閒管理</a:t>
          </a:r>
        </a:p>
      </dsp:txBody>
      <dsp:txXfrm>
        <a:off x="1614487" y="2729102"/>
        <a:ext cx="3444240" cy="1976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C0F44-BB5E-4098-8C40-F8D2ED9F90BE}">
      <dsp:nvSpPr>
        <dsp:cNvPr id="0" name=""/>
        <dsp:cNvSpPr/>
      </dsp:nvSpPr>
      <dsp:spPr>
        <a:xfrm>
          <a:off x="2146173" y="0"/>
          <a:ext cx="6851904" cy="428244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A5959-945D-48A1-8DDB-CCC15DB6D98D}">
      <dsp:nvSpPr>
        <dsp:cNvPr id="0" name=""/>
        <dsp:cNvSpPr/>
      </dsp:nvSpPr>
      <dsp:spPr>
        <a:xfrm>
          <a:off x="2821085" y="3184422"/>
          <a:ext cx="157593" cy="1575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47C4FD-BACB-4189-9090-AEA7ADDBF3B4}">
      <dsp:nvSpPr>
        <dsp:cNvPr id="0" name=""/>
        <dsp:cNvSpPr/>
      </dsp:nvSpPr>
      <dsp:spPr>
        <a:xfrm>
          <a:off x="2837590" y="3263219"/>
          <a:ext cx="1296259" cy="1019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506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大一</a:t>
          </a:r>
          <a:r>
            <a:rPr lang="en-US" altLang="zh-TW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基礎</a:t>
          </a:r>
          <a:r>
            <a:rPr lang="en-US" altLang="zh-TW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培養基礎能力</a:t>
          </a:r>
        </a:p>
      </dsp:txBody>
      <dsp:txXfrm>
        <a:off x="2837590" y="3263219"/>
        <a:ext cx="1296259" cy="1019220"/>
      </dsp:txXfrm>
    </dsp:sp>
    <dsp:sp modelId="{DF8C0ACC-D474-43AC-90D9-FD8287259B20}">
      <dsp:nvSpPr>
        <dsp:cNvPr id="0" name=""/>
        <dsp:cNvSpPr/>
      </dsp:nvSpPr>
      <dsp:spPr>
        <a:xfrm>
          <a:off x="3934519" y="2188326"/>
          <a:ext cx="274076" cy="274076"/>
        </a:xfrm>
        <a:prstGeom prst="ellipse">
          <a:avLst/>
        </a:prstGeom>
        <a:solidFill>
          <a:schemeClr val="accent2">
            <a:hueOff val="459506"/>
            <a:satOff val="8602"/>
            <a:lumOff val="-5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C8430-94B3-4B12-A8DB-07AC814131DB}">
      <dsp:nvSpPr>
        <dsp:cNvPr id="0" name=""/>
        <dsp:cNvSpPr/>
      </dsp:nvSpPr>
      <dsp:spPr>
        <a:xfrm>
          <a:off x="4071558" y="2325364"/>
          <a:ext cx="1438899" cy="195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227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大二</a:t>
          </a:r>
          <a:r>
            <a:rPr lang="en-US" altLang="zh-TW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提升</a:t>
          </a:r>
          <a:r>
            <a:rPr lang="en-US" altLang="zh-TW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培養進階能力</a:t>
          </a:r>
        </a:p>
      </dsp:txBody>
      <dsp:txXfrm>
        <a:off x="4071558" y="2325364"/>
        <a:ext cx="1438899" cy="1957075"/>
      </dsp:txXfrm>
    </dsp:sp>
    <dsp:sp modelId="{6C0B2419-3DB2-4F96-8096-D90E4B90A563}">
      <dsp:nvSpPr>
        <dsp:cNvPr id="0" name=""/>
        <dsp:cNvSpPr/>
      </dsp:nvSpPr>
      <dsp:spPr>
        <a:xfrm>
          <a:off x="5356290" y="1454316"/>
          <a:ext cx="363150" cy="363150"/>
        </a:xfrm>
        <a:prstGeom prst="ellipse">
          <a:avLst/>
        </a:prstGeom>
        <a:solidFill>
          <a:schemeClr val="accent2">
            <a:hueOff val="919011"/>
            <a:satOff val="17205"/>
            <a:lumOff val="-104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BA97A-D2B6-4EDD-8DF0-20048A6DD742}">
      <dsp:nvSpPr>
        <dsp:cNvPr id="0" name=""/>
        <dsp:cNvSpPr/>
      </dsp:nvSpPr>
      <dsp:spPr>
        <a:xfrm>
          <a:off x="5537865" y="1635892"/>
          <a:ext cx="1438899" cy="2646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426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大三</a:t>
          </a:r>
          <a:r>
            <a:rPr lang="en-US" altLang="zh-TW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整合</a:t>
          </a:r>
          <a:r>
            <a:rPr lang="en-US" altLang="zh-TW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培養跨領域能力</a:t>
          </a:r>
        </a:p>
      </dsp:txBody>
      <dsp:txXfrm>
        <a:off x="5537865" y="1635892"/>
        <a:ext cx="1438899" cy="2646547"/>
      </dsp:txXfrm>
    </dsp:sp>
    <dsp:sp modelId="{D91CA95B-1350-4624-9F6D-B07F77CDB0F2}">
      <dsp:nvSpPr>
        <dsp:cNvPr id="0" name=""/>
        <dsp:cNvSpPr/>
      </dsp:nvSpPr>
      <dsp:spPr>
        <a:xfrm>
          <a:off x="6904820" y="968687"/>
          <a:ext cx="486485" cy="486485"/>
        </a:xfrm>
        <a:prstGeom prst="ellipse">
          <a:avLst/>
        </a:prstGeom>
        <a:solidFill>
          <a:schemeClr val="accent2">
            <a:hueOff val="1378517"/>
            <a:satOff val="25807"/>
            <a:lumOff val="-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5F0FA-8886-463D-96C3-528CEE124A28}">
      <dsp:nvSpPr>
        <dsp:cNvPr id="0" name=""/>
        <dsp:cNvSpPr/>
      </dsp:nvSpPr>
      <dsp:spPr>
        <a:xfrm>
          <a:off x="7148062" y="1211930"/>
          <a:ext cx="1438899" cy="3070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778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大四</a:t>
          </a:r>
          <a:r>
            <a:rPr lang="en-US" altLang="zh-TW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實習</a:t>
          </a:r>
          <a:r>
            <a:rPr lang="en-US" altLang="zh-TW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媒合校外實習單位展現學習成果</a:t>
          </a:r>
        </a:p>
      </dsp:txBody>
      <dsp:txXfrm>
        <a:off x="7148062" y="1211930"/>
        <a:ext cx="1438899" cy="30705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B23FB-EE02-4F5C-A6CC-322BF416C648}">
      <dsp:nvSpPr>
        <dsp:cNvPr id="0" name=""/>
        <dsp:cNvSpPr/>
      </dsp:nvSpPr>
      <dsp:spPr>
        <a:xfrm>
          <a:off x="13916" y="1223572"/>
          <a:ext cx="2323667" cy="6852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大一</a:t>
          </a:r>
        </a:p>
      </dsp:txBody>
      <dsp:txXfrm>
        <a:off x="13916" y="1223572"/>
        <a:ext cx="2323667" cy="685258"/>
      </dsp:txXfrm>
    </dsp:sp>
    <dsp:sp modelId="{16CFEB70-99AF-4D88-8492-9A750A2F3498}">
      <dsp:nvSpPr>
        <dsp:cNvPr id="0" name=""/>
        <dsp:cNvSpPr/>
      </dsp:nvSpPr>
      <dsp:spPr>
        <a:xfrm>
          <a:off x="13916" y="1908830"/>
          <a:ext cx="2323667" cy="288739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TQC-OA PowerPoint (2016)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國民旅遊領團人員認證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3916" y="1908830"/>
        <a:ext cx="2323667" cy="2887396"/>
      </dsp:txXfrm>
    </dsp:sp>
    <dsp:sp modelId="{E0AC3700-6DA9-410E-9A42-E694FF9B2FD3}">
      <dsp:nvSpPr>
        <dsp:cNvPr id="0" name=""/>
        <dsp:cNvSpPr/>
      </dsp:nvSpPr>
      <dsp:spPr>
        <a:xfrm>
          <a:off x="2662897" y="1223572"/>
          <a:ext cx="2323667" cy="6852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大二</a:t>
          </a:r>
        </a:p>
      </dsp:txBody>
      <dsp:txXfrm>
        <a:off x="2662897" y="1223572"/>
        <a:ext cx="2323667" cy="685258"/>
      </dsp:txXfrm>
    </dsp:sp>
    <dsp:sp modelId="{4130D5DA-D1F8-4936-8E70-02AD158983FE}">
      <dsp:nvSpPr>
        <dsp:cNvPr id="0" name=""/>
        <dsp:cNvSpPr/>
      </dsp:nvSpPr>
      <dsp:spPr>
        <a:xfrm>
          <a:off x="2662897" y="1908830"/>
          <a:ext cx="2323667" cy="288739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國際禮儀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旅行業資訊管理系統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華語導遊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	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62897" y="1908830"/>
        <a:ext cx="2323667" cy="2887396"/>
      </dsp:txXfrm>
    </dsp:sp>
    <dsp:sp modelId="{2005B0E2-03FA-42D4-949A-C8D15591619F}">
      <dsp:nvSpPr>
        <dsp:cNvPr id="0" name=""/>
        <dsp:cNvSpPr/>
      </dsp:nvSpPr>
      <dsp:spPr>
        <a:xfrm>
          <a:off x="5311877" y="1223572"/>
          <a:ext cx="2323667" cy="6852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大三</a:t>
          </a:r>
        </a:p>
      </dsp:txBody>
      <dsp:txXfrm>
        <a:off x="5311877" y="1223572"/>
        <a:ext cx="2323667" cy="685258"/>
      </dsp:txXfrm>
    </dsp:sp>
    <dsp:sp modelId="{4F642F69-50A1-48C9-9704-858A07E6C061}">
      <dsp:nvSpPr>
        <dsp:cNvPr id="0" name=""/>
        <dsp:cNvSpPr/>
      </dsp:nvSpPr>
      <dsp:spPr>
        <a:xfrm>
          <a:off x="5311877" y="1908830"/>
          <a:ext cx="2323667" cy="288739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國際航空票務人員認證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Abacus/Sabre 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訂位認證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華語領隊</a:t>
          </a:r>
        </a:p>
      </dsp:txBody>
      <dsp:txXfrm>
        <a:off x="5311877" y="1908830"/>
        <a:ext cx="2323667" cy="2887396"/>
      </dsp:txXfrm>
    </dsp:sp>
    <dsp:sp modelId="{2989936D-90D4-4682-91B9-6A3EDCD2552F}">
      <dsp:nvSpPr>
        <dsp:cNvPr id="0" name=""/>
        <dsp:cNvSpPr/>
      </dsp:nvSpPr>
      <dsp:spPr>
        <a:xfrm>
          <a:off x="7960858" y="1223572"/>
          <a:ext cx="2323667" cy="6852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大四</a:t>
          </a:r>
        </a:p>
      </dsp:txBody>
      <dsp:txXfrm>
        <a:off x="7960858" y="1223572"/>
        <a:ext cx="2323667" cy="685258"/>
      </dsp:txXfrm>
    </dsp:sp>
    <dsp:sp modelId="{461C5628-D2AC-4B3F-A58C-7B68ABA9431D}">
      <dsp:nvSpPr>
        <dsp:cNvPr id="0" name=""/>
        <dsp:cNvSpPr/>
      </dsp:nvSpPr>
      <dsp:spPr>
        <a:xfrm>
          <a:off x="7960858" y="1908830"/>
          <a:ext cx="2323667" cy="288739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外語導遊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外語領隊</a:t>
          </a:r>
          <a:endParaRPr lang="en-US" alt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7960858" y="1908830"/>
        <a:ext cx="2323667" cy="2887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8D758-AB44-4E0E-8A72-45B0B28C2030}">
      <dsp:nvSpPr>
        <dsp:cNvPr id="0" name=""/>
        <dsp:cNvSpPr/>
      </dsp:nvSpPr>
      <dsp:spPr>
        <a:xfrm>
          <a:off x="3955" y="807099"/>
          <a:ext cx="2378500" cy="951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高級證照</a:t>
          </a:r>
          <a:endParaRPr lang="zh-TW" altLang="en-US" sz="3000" kern="1200" dirty="0"/>
        </a:p>
      </dsp:txBody>
      <dsp:txXfrm>
        <a:off x="3955" y="807099"/>
        <a:ext cx="2378500" cy="951400"/>
      </dsp:txXfrm>
    </dsp:sp>
    <dsp:sp modelId="{7AA2A440-C9AC-4CDE-80F9-FDDA9AAB45BA}">
      <dsp:nvSpPr>
        <dsp:cNvPr id="0" name=""/>
        <dsp:cNvSpPr/>
      </dsp:nvSpPr>
      <dsp:spPr>
        <a:xfrm>
          <a:off x="3955" y="1758500"/>
          <a:ext cx="2378500" cy="35684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獎金最高</a:t>
          </a:r>
          <a:r>
            <a:rPr lang="zh-TW" altLang="en-US" sz="3000" b="1" kern="1200" dirty="0">
              <a:solidFill>
                <a:srgbClr val="D7D447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一萬五仟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元</a:t>
          </a:r>
          <a:endParaRPr lang="zh-TW" alt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記</a:t>
          </a:r>
          <a:r>
            <a:rPr lang="zh-TW" altLang="en-US" sz="3000" b="1" kern="1200" dirty="0">
              <a:solidFill>
                <a:srgbClr val="D7D447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小功兩次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3000" kern="1200" dirty="0"/>
        </a:p>
      </dsp:txBody>
      <dsp:txXfrm>
        <a:off x="3955" y="1758500"/>
        <a:ext cx="2378500" cy="3568499"/>
      </dsp:txXfrm>
    </dsp:sp>
    <dsp:sp modelId="{7A608E48-CCE6-476A-B8ED-5D542F14C1BA}">
      <dsp:nvSpPr>
        <dsp:cNvPr id="0" name=""/>
        <dsp:cNvSpPr/>
      </dsp:nvSpPr>
      <dsp:spPr>
        <a:xfrm>
          <a:off x="2715446" y="807099"/>
          <a:ext cx="2378500" cy="951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中級證照</a:t>
          </a:r>
          <a:endParaRPr lang="zh-TW" altLang="en-US" sz="3000" kern="1200" dirty="0"/>
        </a:p>
      </dsp:txBody>
      <dsp:txXfrm>
        <a:off x="2715446" y="807099"/>
        <a:ext cx="2378500" cy="951400"/>
      </dsp:txXfrm>
    </dsp:sp>
    <dsp:sp modelId="{3BC5D2EB-CFE9-46B0-9FC2-9E8F3F8D1A7A}">
      <dsp:nvSpPr>
        <dsp:cNvPr id="0" name=""/>
        <dsp:cNvSpPr/>
      </dsp:nvSpPr>
      <dsp:spPr>
        <a:xfrm>
          <a:off x="2715446" y="1758500"/>
          <a:ext cx="2378500" cy="356849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獎金最高</a:t>
          </a:r>
          <a:r>
            <a:rPr lang="zh-TW" altLang="en-US" sz="3000" b="1" kern="1200" dirty="0">
              <a:solidFill>
                <a:srgbClr val="D7D447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二仟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元</a:t>
          </a:r>
          <a:endParaRPr lang="zh-TW" alt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記</a:t>
          </a:r>
          <a:r>
            <a:rPr lang="zh-TW" altLang="en-US" sz="3000" b="1" kern="1200" dirty="0">
              <a:solidFill>
                <a:srgbClr val="D7D447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小功一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次</a:t>
          </a:r>
          <a:endParaRPr lang="zh-TW" altLang="en-US" sz="3000" kern="1200" dirty="0"/>
        </a:p>
      </dsp:txBody>
      <dsp:txXfrm>
        <a:off x="2715446" y="1758500"/>
        <a:ext cx="2378500" cy="3568499"/>
      </dsp:txXfrm>
    </dsp:sp>
    <dsp:sp modelId="{D9FB5C35-91E0-416D-A6F0-ACB18F07F6B3}">
      <dsp:nvSpPr>
        <dsp:cNvPr id="0" name=""/>
        <dsp:cNvSpPr/>
      </dsp:nvSpPr>
      <dsp:spPr>
        <a:xfrm>
          <a:off x="5426937" y="807099"/>
          <a:ext cx="2378500" cy="951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初級證照</a:t>
          </a:r>
          <a:endParaRPr lang="zh-TW" altLang="en-US" sz="3000" kern="1200" dirty="0"/>
        </a:p>
      </dsp:txBody>
      <dsp:txXfrm>
        <a:off x="5426937" y="807099"/>
        <a:ext cx="2378500" cy="951400"/>
      </dsp:txXfrm>
    </dsp:sp>
    <dsp:sp modelId="{E972B105-6560-41F5-B763-5FEBFC56053A}">
      <dsp:nvSpPr>
        <dsp:cNvPr id="0" name=""/>
        <dsp:cNvSpPr/>
      </dsp:nvSpPr>
      <dsp:spPr>
        <a:xfrm>
          <a:off x="5426937" y="1758500"/>
          <a:ext cx="2378500" cy="356849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記</a:t>
          </a:r>
          <a:r>
            <a:rPr lang="zh-TW" altLang="en-US" sz="3000" b="1" kern="1200" dirty="0">
              <a:solidFill>
                <a:srgbClr val="D7D447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嘉獎兩次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及證照達人點數 </a:t>
          </a:r>
          <a:r>
            <a:rPr lang="en-US" altLang="zh-TW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 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點</a:t>
          </a:r>
          <a:endParaRPr lang="zh-TW" altLang="en-US" sz="3000" kern="1200" dirty="0"/>
        </a:p>
      </dsp:txBody>
      <dsp:txXfrm>
        <a:off x="5426937" y="1758500"/>
        <a:ext cx="2378500" cy="3568499"/>
      </dsp:txXfrm>
    </dsp:sp>
    <dsp:sp modelId="{331FE66C-27B1-4C89-A9BA-E3B3EB10A435}">
      <dsp:nvSpPr>
        <dsp:cNvPr id="0" name=""/>
        <dsp:cNvSpPr/>
      </dsp:nvSpPr>
      <dsp:spPr>
        <a:xfrm>
          <a:off x="8138427" y="807099"/>
          <a:ext cx="2378500" cy="951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丙級技術士</a:t>
          </a:r>
          <a:endParaRPr lang="zh-TW" altLang="en-US" sz="3000" kern="1200" dirty="0">
            <a:solidFill>
              <a:schemeClr val="tx2"/>
            </a:solidFill>
          </a:endParaRPr>
        </a:p>
      </dsp:txBody>
      <dsp:txXfrm>
        <a:off x="8138427" y="807099"/>
        <a:ext cx="2378500" cy="951400"/>
      </dsp:txXfrm>
    </dsp:sp>
    <dsp:sp modelId="{7DFEE92A-E6BE-40E3-9AF6-8E3DF85E9521}">
      <dsp:nvSpPr>
        <dsp:cNvPr id="0" name=""/>
        <dsp:cNvSpPr/>
      </dsp:nvSpPr>
      <dsp:spPr>
        <a:xfrm>
          <a:off x="8138427" y="1758500"/>
          <a:ext cx="2378500" cy="35684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頒發獎金最高</a:t>
          </a:r>
          <a:r>
            <a:rPr lang="zh-TW" altLang="en-US" sz="3000" b="1" kern="12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一仟元</a:t>
          </a:r>
          <a:endParaRPr lang="zh-TW" altLang="en-US" sz="3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138427" y="1758500"/>
        <a:ext cx="2378500" cy="35684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2BF95-3D22-42AD-AE7F-12C3684D520C}">
      <dsp:nvSpPr>
        <dsp:cNvPr id="0" name=""/>
        <dsp:cNvSpPr/>
      </dsp:nvSpPr>
      <dsp:spPr>
        <a:xfrm>
          <a:off x="0" y="0"/>
          <a:ext cx="7503741" cy="9368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旅運管理人員</a:t>
          </a:r>
        </a:p>
      </dsp:txBody>
      <dsp:txXfrm>
        <a:off x="1594430" y="0"/>
        <a:ext cx="5909310" cy="936818"/>
      </dsp:txXfrm>
    </dsp:sp>
    <dsp:sp modelId="{3F835FCB-A1B9-42FF-AE8D-9A219E8AA355}">
      <dsp:nvSpPr>
        <dsp:cNvPr id="0" name=""/>
        <dsp:cNvSpPr/>
      </dsp:nvSpPr>
      <dsp:spPr>
        <a:xfrm>
          <a:off x="115952" y="104803"/>
          <a:ext cx="1500748" cy="7494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36000" r="-3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0A83B64-2C32-4B22-9364-2DBC4C63DE25}">
      <dsp:nvSpPr>
        <dsp:cNvPr id="0" name=""/>
        <dsp:cNvSpPr/>
      </dsp:nvSpPr>
      <dsp:spPr>
        <a:xfrm>
          <a:off x="0" y="1030499"/>
          <a:ext cx="7503741" cy="936818"/>
        </a:xfrm>
        <a:prstGeom prst="roundRect">
          <a:avLst>
            <a:gd name="adj" fmla="val 10000"/>
          </a:avLst>
        </a:prstGeom>
        <a:solidFill>
          <a:schemeClr val="accent3">
            <a:hueOff val="2463851"/>
            <a:satOff val="-13319"/>
            <a:lumOff val="-49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b="1" kern="1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觀光領隊</a:t>
          </a:r>
          <a:r>
            <a:rPr lang="en-US" altLang="en-US" sz="3300" b="1" kern="1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3300" b="1" kern="1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導遊人員</a:t>
          </a:r>
        </a:p>
      </dsp:txBody>
      <dsp:txXfrm>
        <a:off x="1594430" y="1030499"/>
        <a:ext cx="5909310" cy="936818"/>
      </dsp:txXfrm>
    </dsp:sp>
    <dsp:sp modelId="{BF566285-D08C-46F4-A52B-DA96CF39EA25}">
      <dsp:nvSpPr>
        <dsp:cNvPr id="0" name=""/>
        <dsp:cNvSpPr/>
      </dsp:nvSpPr>
      <dsp:spPr>
        <a:xfrm>
          <a:off x="93681" y="1124181"/>
          <a:ext cx="1500748" cy="7494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42000" r="-4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4242D5-EAE0-411F-A4BA-AEB8020F337B}">
      <dsp:nvSpPr>
        <dsp:cNvPr id="0" name=""/>
        <dsp:cNvSpPr/>
      </dsp:nvSpPr>
      <dsp:spPr>
        <a:xfrm>
          <a:off x="0" y="2060999"/>
          <a:ext cx="7503741" cy="936818"/>
        </a:xfrm>
        <a:prstGeom prst="roundRect">
          <a:avLst>
            <a:gd name="adj" fmla="val 10000"/>
          </a:avLst>
        </a:prstGeom>
        <a:solidFill>
          <a:schemeClr val="accent3">
            <a:hueOff val="4927703"/>
            <a:satOff val="-26639"/>
            <a:lumOff val="-98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休閒管理人員</a:t>
          </a:r>
        </a:p>
      </dsp:txBody>
      <dsp:txXfrm>
        <a:off x="1594430" y="2060999"/>
        <a:ext cx="5909310" cy="936818"/>
      </dsp:txXfrm>
    </dsp:sp>
    <dsp:sp modelId="{DE767F4D-432F-4F2C-A4C8-0528CF0ED5F3}">
      <dsp:nvSpPr>
        <dsp:cNvPr id="0" name=""/>
        <dsp:cNvSpPr/>
      </dsp:nvSpPr>
      <dsp:spPr>
        <a:xfrm>
          <a:off x="93681" y="2154681"/>
          <a:ext cx="1500748" cy="7494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3AE8BBE-2CA5-4532-B28C-4FC8C1F9099A}">
      <dsp:nvSpPr>
        <dsp:cNvPr id="0" name=""/>
        <dsp:cNvSpPr/>
      </dsp:nvSpPr>
      <dsp:spPr>
        <a:xfrm>
          <a:off x="0" y="3091499"/>
          <a:ext cx="7503741" cy="936818"/>
        </a:xfrm>
        <a:prstGeom prst="roundRect">
          <a:avLst>
            <a:gd name="adj" fmla="val 10000"/>
          </a:avLst>
        </a:prstGeom>
        <a:solidFill>
          <a:schemeClr val="accent3">
            <a:hueOff val="7391554"/>
            <a:satOff val="-39959"/>
            <a:lumOff val="-1471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觀光工廠解說員</a:t>
          </a:r>
        </a:p>
      </dsp:txBody>
      <dsp:txXfrm>
        <a:off x="1594430" y="3091499"/>
        <a:ext cx="5909310" cy="936818"/>
      </dsp:txXfrm>
    </dsp:sp>
    <dsp:sp modelId="{50522CB8-488A-4F14-97A2-D558E5D842F2}">
      <dsp:nvSpPr>
        <dsp:cNvPr id="0" name=""/>
        <dsp:cNvSpPr/>
      </dsp:nvSpPr>
      <dsp:spPr>
        <a:xfrm>
          <a:off x="93681" y="3185181"/>
          <a:ext cx="1500748" cy="7494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3CCF2D-4268-43CC-A77C-E3BA59C95735}">
      <dsp:nvSpPr>
        <dsp:cNvPr id="0" name=""/>
        <dsp:cNvSpPr/>
      </dsp:nvSpPr>
      <dsp:spPr>
        <a:xfrm>
          <a:off x="0" y="4121999"/>
          <a:ext cx="7503741" cy="936818"/>
        </a:xfrm>
        <a:prstGeom prst="roundRect">
          <a:avLst>
            <a:gd name="adj" fmla="val 10000"/>
          </a:avLst>
        </a:prstGeom>
        <a:solidFill>
          <a:schemeClr val="accent3">
            <a:hueOff val="9855406"/>
            <a:satOff val="-53278"/>
            <a:lumOff val="-1961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飯店客務部服務人員</a:t>
          </a:r>
        </a:p>
      </dsp:txBody>
      <dsp:txXfrm>
        <a:off x="1594430" y="4121999"/>
        <a:ext cx="5909310" cy="936818"/>
      </dsp:txXfrm>
    </dsp:sp>
    <dsp:sp modelId="{4BF797B8-C463-4066-BC02-CB0B142021FB}">
      <dsp:nvSpPr>
        <dsp:cNvPr id="0" name=""/>
        <dsp:cNvSpPr/>
      </dsp:nvSpPr>
      <dsp:spPr>
        <a:xfrm>
          <a:off x="93681" y="4215681"/>
          <a:ext cx="1500748" cy="7494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t="-21000" b="-2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E63A7-DAD7-49C8-8FB5-C6A3626016E2}">
      <dsp:nvSpPr>
        <dsp:cNvPr id="0" name=""/>
        <dsp:cNvSpPr/>
      </dsp:nvSpPr>
      <dsp:spPr>
        <a:xfrm>
          <a:off x="3870373" y="2994906"/>
          <a:ext cx="371185" cy="1138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8303"/>
              </a:lnTo>
              <a:lnTo>
                <a:pt x="371185" y="1138303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77517-8DAA-4392-AAFE-220CBADE2162}">
      <dsp:nvSpPr>
        <dsp:cNvPr id="0" name=""/>
        <dsp:cNvSpPr/>
      </dsp:nvSpPr>
      <dsp:spPr>
        <a:xfrm>
          <a:off x="3363086" y="1237960"/>
          <a:ext cx="1497115" cy="519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830"/>
              </a:lnTo>
              <a:lnTo>
                <a:pt x="1497115" y="259830"/>
              </a:lnTo>
              <a:lnTo>
                <a:pt x="1497115" y="51966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BD7EC-B6AA-42D9-9E41-73603C29DC16}">
      <dsp:nvSpPr>
        <dsp:cNvPr id="0" name=""/>
        <dsp:cNvSpPr/>
      </dsp:nvSpPr>
      <dsp:spPr>
        <a:xfrm>
          <a:off x="876141" y="2994906"/>
          <a:ext cx="371185" cy="1138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8303"/>
              </a:lnTo>
              <a:lnTo>
                <a:pt x="371185" y="1138303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566D6-DCD6-4B21-949F-EF1FABA12E3C}">
      <dsp:nvSpPr>
        <dsp:cNvPr id="0" name=""/>
        <dsp:cNvSpPr/>
      </dsp:nvSpPr>
      <dsp:spPr>
        <a:xfrm>
          <a:off x="1865970" y="1237960"/>
          <a:ext cx="1497115" cy="519660"/>
        </a:xfrm>
        <a:custGeom>
          <a:avLst/>
          <a:gdLst/>
          <a:ahLst/>
          <a:cxnLst/>
          <a:rect l="0" t="0" r="0" b="0"/>
          <a:pathLst>
            <a:path>
              <a:moveTo>
                <a:pt x="1497115" y="0"/>
              </a:moveTo>
              <a:lnTo>
                <a:pt x="1497115" y="259830"/>
              </a:lnTo>
              <a:lnTo>
                <a:pt x="0" y="259830"/>
              </a:lnTo>
              <a:lnTo>
                <a:pt x="0" y="51966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61107-DBAB-405A-AC90-F3F135C24589}">
      <dsp:nvSpPr>
        <dsp:cNvPr id="0" name=""/>
        <dsp:cNvSpPr/>
      </dsp:nvSpPr>
      <dsp:spPr>
        <a:xfrm>
          <a:off x="1813781" y="675"/>
          <a:ext cx="3098609" cy="12372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觀光休閒管理系</a:t>
          </a:r>
        </a:p>
      </dsp:txBody>
      <dsp:txXfrm>
        <a:off x="1813781" y="675"/>
        <a:ext cx="3098609" cy="1237285"/>
      </dsp:txXfrm>
    </dsp:sp>
    <dsp:sp modelId="{FA20A55A-7B76-4DBA-843D-E2BE8E9455D3}">
      <dsp:nvSpPr>
        <dsp:cNvPr id="0" name=""/>
        <dsp:cNvSpPr/>
      </dsp:nvSpPr>
      <dsp:spPr>
        <a:xfrm>
          <a:off x="628684" y="1757621"/>
          <a:ext cx="2474571" cy="12372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日間部</a:t>
          </a:r>
        </a:p>
      </dsp:txBody>
      <dsp:txXfrm>
        <a:off x="628684" y="1757621"/>
        <a:ext cx="2474571" cy="1237285"/>
      </dsp:txXfrm>
    </dsp:sp>
    <dsp:sp modelId="{99D7E34F-6086-435A-8E08-5742D4134D62}">
      <dsp:nvSpPr>
        <dsp:cNvPr id="0" name=""/>
        <dsp:cNvSpPr/>
      </dsp:nvSpPr>
      <dsp:spPr>
        <a:xfrm>
          <a:off x="1247327" y="3514567"/>
          <a:ext cx="2474571" cy="12372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日四技</a:t>
          </a:r>
        </a:p>
      </dsp:txBody>
      <dsp:txXfrm>
        <a:off x="1247327" y="3514567"/>
        <a:ext cx="2474571" cy="1237285"/>
      </dsp:txXfrm>
    </dsp:sp>
    <dsp:sp modelId="{000B9562-53E2-456A-9672-B856DCA89E28}">
      <dsp:nvSpPr>
        <dsp:cNvPr id="0" name=""/>
        <dsp:cNvSpPr/>
      </dsp:nvSpPr>
      <dsp:spPr>
        <a:xfrm>
          <a:off x="3622916" y="1757621"/>
          <a:ext cx="2474571" cy="12372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進修部</a:t>
          </a:r>
          <a:r>
            <a:rPr lang="en-US" altLang="zh-TW" sz="32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夜</a:t>
          </a:r>
          <a:r>
            <a:rPr lang="en-US" altLang="zh-TW" sz="32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22916" y="1757621"/>
        <a:ext cx="2474571" cy="1237285"/>
      </dsp:txXfrm>
    </dsp:sp>
    <dsp:sp modelId="{B251D908-9F8A-4270-8190-1AB749018D9F}">
      <dsp:nvSpPr>
        <dsp:cNvPr id="0" name=""/>
        <dsp:cNvSpPr/>
      </dsp:nvSpPr>
      <dsp:spPr>
        <a:xfrm>
          <a:off x="4241559" y="3514567"/>
          <a:ext cx="2474571" cy="12372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夜四技</a:t>
          </a:r>
        </a:p>
      </dsp:txBody>
      <dsp:txXfrm>
        <a:off x="4241559" y="3514567"/>
        <a:ext cx="2474571" cy="12372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7CDAB-8340-4C72-9F53-F3D1F9C4F7B7}">
      <dsp:nvSpPr>
        <dsp:cNvPr id="0" name=""/>
        <dsp:cNvSpPr/>
      </dsp:nvSpPr>
      <dsp:spPr>
        <a:xfrm>
          <a:off x="525829" y="0"/>
          <a:ext cx="8821211" cy="14832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外縣市</a:t>
          </a:r>
          <a:r>
            <a:rPr lang="en-US" altLang="zh-TW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彰化</a:t>
          </a:r>
          <a:r>
            <a:rPr lang="en-US" altLang="zh-TW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含</a:t>
          </a:r>
          <a:r>
            <a:rPr lang="en-US" altLang="zh-TW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以北、高雄</a:t>
          </a:r>
          <a:r>
            <a:rPr lang="en-US" altLang="zh-TW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含</a:t>
          </a:r>
          <a:r>
            <a:rPr lang="en-US" altLang="zh-TW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以南</a:t>
          </a:r>
          <a:r>
            <a:rPr lang="en-US" altLang="zh-TW" sz="36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altLang="zh-TW" sz="3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8234" y="72405"/>
        <a:ext cx="8676401" cy="1338420"/>
      </dsp:txXfrm>
    </dsp:sp>
    <dsp:sp modelId="{925D5CEE-3BA8-4961-BC4C-41FA3418CF43}">
      <dsp:nvSpPr>
        <dsp:cNvPr id="0" name=""/>
        <dsp:cNvSpPr/>
      </dsp:nvSpPr>
      <dsp:spPr>
        <a:xfrm>
          <a:off x="501541" y="1814601"/>
          <a:ext cx="8869786" cy="192981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90000">
              <a:schemeClr val="accent3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3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早鳥</a:t>
          </a:r>
          <a:r>
            <a:rPr lang="en-US" altLang="zh-TW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含以上</a:t>
          </a:r>
          <a:r>
            <a:rPr lang="en-US" altLang="zh-TW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，第一學年住宿費全免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非  早  鳥  ，第一學年住宿費半價。</a:t>
          </a:r>
          <a:endParaRPr 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5747" y="1908807"/>
        <a:ext cx="8681374" cy="17414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7CDAB-8340-4C72-9F53-F3D1F9C4F7B7}">
      <dsp:nvSpPr>
        <dsp:cNvPr id="0" name=""/>
        <dsp:cNvSpPr/>
      </dsp:nvSpPr>
      <dsp:spPr>
        <a:xfrm>
          <a:off x="0" y="994490"/>
          <a:ext cx="9296400" cy="1482974"/>
        </a:xfrm>
        <a:prstGeom prst="roundRect">
          <a:avLst/>
        </a:prstGeom>
        <a:solidFill>
          <a:srgbClr val="6CA62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宜、花、東</a:t>
          </a:r>
          <a:r>
            <a:rPr 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提供四年免住宿費及每學年補助一次嘉義</a:t>
          </a:r>
          <a:r>
            <a:rPr 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宜花東</a:t>
          </a:r>
          <a:r>
            <a:rPr lang="zh-TW" sz="28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自強號</a:t>
          </a: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來</a:t>
          </a:r>
          <a:r>
            <a:rPr 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回車票返鄉補貼。</a:t>
          </a:r>
        </a:p>
      </dsp:txBody>
      <dsp:txXfrm>
        <a:off x="72393" y="1066883"/>
        <a:ext cx="9151614" cy="1338188"/>
      </dsp:txXfrm>
    </dsp:sp>
    <dsp:sp modelId="{8C87A2AD-8554-4BEF-96F4-DA632C31DBE4}">
      <dsp:nvSpPr>
        <dsp:cNvPr id="0" name=""/>
        <dsp:cNvSpPr/>
      </dsp:nvSpPr>
      <dsp:spPr>
        <a:xfrm>
          <a:off x="0" y="2915381"/>
          <a:ext cx="9296400" cy="1482974"/>
        </a:xfrm>
        <a:prstGeom prst="roundRect">
          <a:avLst/>
        </a:prstGeom>
        <a:solidFill>
          <a:srgbClr val="809AC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離島生</a:t>
          </a:r>
          <a:r>
            <a:rPr 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提供四年免住宿費及每學年補助一次</a:t>
          </a: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設籍地</a:t>
          </a:r>
          <a:r>
            <a:rPr 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嘉義機場</a:t>
          </a:r>
          <a:r>
            <a:rPr lang="zh-TW" sz="28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來回機票</a:t>
          </a:r>
          <a:r>
            <a:rPr 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（經濟艙）之返鄉補貼。</a:t>
          </a:r>
        </a:p>
      </dsp:txBody>
      <dsp:txXfrm>
        <a:off x="72393" y="2987774"/>
        <a:ext cx="9151614" cy="13381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E4357-B44D-478E-B293-FFB2EDCCFFC2}">
      <dsp:nvSpPr>
        <dsp:cNvPr id="0" name=""/>
        <dsp:cNvSpPr/>
      </dsp:nvSpPr>
      <dsp:spPr>
        <a:xfrm>
          <a:off x="662274" y="755337"/>
          <a:ext cx="942521" cy="9425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F2EFC-FD6C-4FB7-9C6A-0051414A91EB}">
      <dsp:nvSpPr>
        <dsp:cNvPr id="0" name=""/>
        <dsp:cNvSpPr/>
      </dsp:nvSpPr>
      <dsp:spPr>
        <a:xfrm>
          <a:off x="863139" y="956202"/>
          <a:ext cx="540791" cy="5407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79454-F0FF-4C6D-A33A-CC5ADA290BB3}">
      <dsp:nvSpPr>
        <dsp:cNvPr id="0" name=""/>
        <dsp:cNvSpPr/>
      </dsp:nvSpPr>
      <dsp:spPr>
        <a:xfrm>
          <a:off x="0" y="2116335"/>
          <a:ext cx="2264801" cy="1483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sz="1900" b="1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住宿費</a:t>
          </a:r>
          <a:r>
            <a:rPr lang="en-US" sz="1900" b="1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(</a:t>
          </a:r>
          <a:r>
            <a:rPr lang="zh-TW" sz="1900" b="1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吳鳳宿舍 每學期約</a:t>
          </a:r>
          <a:r>
            <a:rPr lang="en-US" sz="1900" b="1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1</a:t>
          </a:r>
          <a:r>
            <a:rPr lang="zh-TW" sz="1900" b="1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萬元</a:t>
          </a:r>
          <a:r>
            <a:rPr lang="en-US" sz="1900" b="1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)</a:t>
          </a:r>
          <a:r>
            <a:rPr lang="zh-TW" sz="1900" b="1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 原住民免住宿費</a:t>
          </a:r>
          <a:endParaRPr lang="en-US" sz="19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0" y="2116335"/>
        <a:ext cx="2264801" cy="1483355"/>
      </dsp:txXfrm>
    </dsp:sp>
    <dsp:sp modelId="{548E80AF-462A-4F3C-B650-9E5AEE033168}">
      <dsp:nvSpPr>
        <dsp:cNvPr id="0" name=""/>
        <dsp:cNvSpPr/>
      </dsp:nvSpPr>
      <dsp:spPr>
        <a:xfrm>
          <a:off x="3197472" y="749736"/>
          <a:ext cx="942521" cy="9425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091B0-642C-4BE1-B80A-47FED9F48956}">
      <dsp:nvSpPr>
        <dsp:cNvPr id="0" name=""/>
        <dsp:cNvSpPr/>
      </dsp:nvSpPr>
      <dsp:spPr>
        <a:xfrm>
          <a:off x="3398337" y="950601"/>
          <a:ext cx="540791" cy="5407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C81E8-7A08-4364-848C-9EDBEC7E5C15}">
      <dsp:nvSpPr>
        <dsp:cNvPr id="0" name=""/>
        <dsp:cNvSpPr/>
      </dsp:nvSpPr>
      <dsp:spPr>
        <a:xfrm>
          <a:off x="2447116" y="2099532"/>
          <a:ext cx="2264801" cy="1505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sz="19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嘉義民雄地區：每月</a:t>
          </a:r>
          <a:r>
            <a:rPr lang="en-US" sz="19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3500X12</a:t>
          </a:r>
          <a:r>
            <a:rPr lang="zh-TW" sz="19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個月</a:t>
          </a:r>
          <a:r>
            <a:rPr lang="en-US" sz="19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X4</a:t>
          </a:r>
          <a:r>
            <a:rPr lang="zh-TW" sz="19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年</a:t>
          </a:r>
          <a:r>
            <a:rPr lang="en-US" sz="19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=16.8</a:t>
          </a:r>
          <a:r>
            <a:rPr lang="zh-TW" sz="19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萬</a:t>
          </a:r>
          <a:endParaRPr lang="en-US" sz="19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2447116" y="2099532"/>
        <a:ext cx="2264801" cy="1505759"/>
      </dsp:txXfrm>
    </dsp:sp>
    <dsp:sp modelId="{ED19B37E-9E41-46C4-9AE7-2DBF77C1A66F}">
      <dsp:nvSpPr>
        <dsp:cNvPr id="0" name=""/>
        <dsp:cNvSpPr/>
      </dsp:nvSpPr>
      <dsp:spPr>
        <a:xfrm>
          <a:off x="5732669" y="749736"/>
          <a:ext cx="942521" cy="9425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FB170-6E67-46BC-ABCC-9E369A94A41D}">
      <dsp:nvSpPr>
        <dsp:cNvPr id="0" name=""/>
        <dsp:cNvSpPr/>
      </dsp:nvSpPr>
      <dsp:spPr>
        <a:xfrm>
          <a:off x="5933534" y="950601"/>
          <a:ext cx="540791" cy="5407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73911-7A09-4A68-AE9E-66C03403FC72}">
      <dsp:nvSpPr>
        <dsp:cNvPr id="0" name=""/>
        <dsp:cNvSpPr/>
      </dsp:nvSpPr>
      <dsp:spPr>
        <a:xfrm>
          <a:off x="4982314" y="2099532"/>
          <a:ext cx="2264801" cy="1505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sz="18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彰化台南地區：每月</a:t>
          </a:r>
          <a:r>
            <a:rPr lang="en-US" sz="18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6000X12</a:t>
          </a:r>
          <a:r>
            <a:rPr lang="zh-TW" sz="18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個月</a:t>
          </a:r>
          <a:r>
            <a:rPr lang="en-US" sz="18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X4</a:t>
          </a:r>
          <a:r>
            <a:rPr lang="zh-TW" sz="18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年</a:t>
          </a:r>
          <a:r>
            <a:rPr lang="en-US" sz="18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=28.8</a:t>
          </a:r>
          <a:r>
            <a:rPr lang="zh-TW" sz="18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萬</a:t>
          </a:r>
          <a:endParaRPr lang="en-US" sz="18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4982314" y="2099532"/>
        <a:ext cx="2264801" cy="1505759"/>
      </dsp:txXfrm>
    </dsp:sp>
    <dsp:sp modelId="{285F3280-92F9-480F-9229-6D13CD384E1C}">
      <dsp:nvSpPr>
        <dsp:cNvPr id="0" name=""/>
        <dsp:cNvSpPr/>
      </dsp:nvSpPr>
      <dsp:spPr>
        <a:xfrm>
          <a:off x="8267866" y="753623"/>
          <a:ext cx="942521" cy="94252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35CDE-B551-4AE4-9CF2-16CF2FCD1586}">
      <dsp:nvSpPr>
        <dsp:cNvPr id="0" name=""/>
        <dsp:cNvSpPr/>
      </dsp:nvSpPr>
      <dsp:spPr>
        <a:xfrm>
          <a:off x="8468732" y="954489"/>
          <a:ext cx="540791" cy="5407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9413B-2F97-449E-B957-D7901A35204C}">
      <dsp:nvSpPr>
        <dsp:cNvPr id="0" name=""/>
        <dsp:cNvSpPr/>
      </dsp:nvSpPr>
      <dsp:spPr>
        <a:xfrm>
          <a:off x="7517511" y="2111194"/>
          <a:ext cx="2264801" cy="1490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sz="17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大都會地區：每月</a:t>
          </a:r>
          <a:r>
            <a:rPr lang="en-US" sz="17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10000X12</a:t>
          </a:r>
          <a:r>
            <a:rPr lang="zh-TW" sz="17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個月</a:t>
          </a:r>
          <a:r>
            <a:rPr lang="en-US" sz="17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X4</a:t>
          </a:r>
          <a:r>
            <a:rPr lang="zh-TW" sz="17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年</a:t>
          </a:r>
          <a:r>
            <a:rPr lang="en-US" sz="17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=48</a:t>
          </a:r>
          <a:r>
            <a:rPr lang="zh-TW" sz="17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萬</a:t>
          </a:r>
          <a:endParaRPr lang="en-US" sz="17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7517511" y="2111194"/>
        <a:ext cx="2264801" cy="1490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43ADDC12-047D-4B38-A6A1-CD0B505950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9074476-97EC-4631-83F3-D45AC21C58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FE07B-29F2-40EE-B8B5-987368FE69BF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2024/12/30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2237E52-B4F5-476F-A4A6-62B7114ACE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485BBC7-3000-4603-8D44-F1450C048D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0A71E-C93B-4639-B506-FA460F868B0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‹#›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00400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D278D20B-7B06-4CBF-B89B-399B376CD504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9CD1188-8746-49CB-8666-FD0701D47911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1397944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D1188-8746-49CB-8666-FD0701D47911}" type="slidenum">
              <a:rPr lang="en-US" altLang="zh-TW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91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7A278-E34C-4F26-B4B3-65B3118E3FD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4030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32C8B-960D-4B52-9268-F2D2CBDC8C62}" type="slidenum">
              <a:rPr lang="en-US" altLang="zh-TW" smtClean="0"/>
              <a:pPr>
                <a:defRPr/>
              </a:pPr>
              <a:t>36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29854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D1188-8746-49CB-8666-FD0701D47911}" type="slidenum">
              <a:rPr lang="en-US" altLang="zh-TW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1632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B72679C6-40C3-44EF-B11E-4A499D688D7A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8" name="直線接點​​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E6654D-52C8-4223-B67F-9E1C69499156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780AF1-E4AE-4AB9-9A91-939255A58A91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295400" y="1557338"/>
            <a:ext cx="10574867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C6582-8BC6-4B9C-B794-AD87242C479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597018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C6DD3F-2A1D-47A3-A8B7-5400F628A10B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33FD78-9C32-4744-93FF-05452CCC30DD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7" name="直線接點​​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E94307-6FD5-4F18-8897-AFFC0A51CDC7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0E2886-1586-4DE8-9F85-39D204DFF47D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3245A3-1D67-4E71-8F05-F217B2E459E7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EEDFD7-60F3-4DCC-832A-29864D769E48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178EF8-EFCE-4F92-8ABD-8902727E2A00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45788F-6F52-4887-BF1A-FED1FB85A34B}" type="datetime1">
              <a:rPr lang="zh-TW" altLang="en-US" noProof="0" smtClean="0"/>
              <a:t>2024/12/30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
             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/>
        </p:nvSpPr>
        <p:spPr>
          <a:xfrm>
            <a:off x="233680" y="269047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noProof="0"/>
              <a:t>編輯母片文字樣式</a:t>
            </a:r>
          </a:p>
          <a:p>
            <a:pPr lvl="1" rtl="0"/>
            <a:r>
              <a:rPr lang="zh-tw" noProof="0"/>
              <a:t>第二層</a:t>
            </a:r>
          </a:p>
          <a:p>
            <a:pPr lvl="2" rtl="0"/>
            <a:r>
              <a:rPr lang="zh-tw" noProof="0"/>
              <a:t>第三層</a:t>
            </a:r>
          </a:p>
          <a:p>
            <a:pPr lvl="3" rtl="0"/>
            <a:r>
              <a:rPr lang="zh-tw" noProof="0"/>
              <a:t>第四層</a:t>
            </a:r>
          </a:p>
          <a:p>
            <a:pPr lvl="4" rtl="0"/>
            <a:r>
              <a:rPr lang="zh-tw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B73EB0CB-45D4-496D-851B-9F5EA0086F90}" type="datetime1">
              <a:rPr lang="zh-TW" altLang="en-US" smtClean="0"/>
              <a:t>2024/12/30</a:t>
            </a:fld>
            <a:endParaRPr 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/>
              <a:t>
             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wanky-hsiao/2329174454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" Type="http://schemas.openxmlformats.org/officeDocument/2006/relationships/image" Target="../media/image34.jpeg"/><Relationship Id="rId16" Type="http://schemas.openxmlformats.org/officeDocument/2006/relationships/image" Target="../media/image48.pn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17" Type="http://schemas.openxmlformats.org/officeDocument/2006/relationships/image" Target="../media/image70.gif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Relationship Id="rId1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75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5" Type="http://schemas.openxmlformats.org/officeDocument/2006/relationships/image" Target="../media/image77.png"/><Relationship Id="rId10" Type="http://schemas.microsoft.com/office/2007/relationships/diagramDrawing" Target="../diagrams/drawing3.xml"/><Relationship Id="rId4" Type="http://schemas.openxmlformats.org/officeDocument/2006/relationships/image" Target="../media/image76.png"/><Relationship Id="rId9" Type="http://schemas.openxmlformats.org/officeDocument/2006/relationships/diagramColors" Target="../diagrams/colors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du.tw/News_Content.aspx?n=829446EED325AD02&amp;sms=26FB481681F7B203&amp;s=1547C271DEDAE960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berthsieh.com/37397/taipei-night-market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ja.wikipedia.org/wiki/%E9%98%BF%E9%87%8C%E5%B1%B1%E7%99%BB%E5%B1%B1%E9%89%84%E9%81%93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600" cap="none" dirty="0"/>
              <a:t>吳鳳科大 觀光休閒管理系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 rtlCol="0">
            <a:noAutofit/>
          </a:bodyPr>
          <a:lstStyle/>
          <a:p>
            <a:r>
              <a:rPr lang="zh-TW" altLang="en-US" sz="2800" dirty="0"/>
              <a:t>就學就業 吳鳳接軌  跟我一起遨遊全世界</a:t>
            </a:r>
            <a:br>
              <a:rPr lang="zh-TW" altLang="en-US" sz="2800" dirty="0"/>
            </a:br>
            <a:r>
              <a:rPr lang="zh-TW" altLang="en-US" sz="2800" b="1" dirty="0"/>
              <a:t>辦學特色說明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BA3AE43-678D-7AE5-12F3-E366BD103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64" r="1" b="13754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2A809D85-D2F1-4080-FE23-1DCE3E8F12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287650"/>
              </p:ext>
            </p:extLst>
          </p:nvPr>
        </p:nvGraphicFramePr>
        <p:xfrm>
          <a:off x="933450" y="1771650"/>
          <a:ext cx="10763250" cy="4705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標題 5">
            <a:extLst>
              <a:ext uri="{FF2B5EF4-FFF2-40B4-BE49-F238E27FC236}">
                <a16:creationId xmlns:a16="http://schemas.microsoft.com/office/drawing/2014/main" id="{EAF798B6-F0AA-B822-A6B3-7342AF12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</a:rPr>
              <a:t>觀光休閒管理系學甚麼</a:t>
            </a:r>
            <a:r>
              <a:rPr lang="en-US" altLang="zh-TW" sz="4400" b="1" dirty="0">
                <a:solidFill>
                  <a:schemeClr val="accent5">
                    <a:lumMod val="50000"/>
                  </a:schemeClr>
                </a:solidFill>
              </a:rPr>
              <a:t>? </a:t>
            </a:r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</a:rPr>
              <a:t>課程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二大主軸</a:t>
            </a:r>
            <a:endParaRPr lang="zh-TW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1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Rectangle 1079">
            <a:extLst>
              <a:ext uri="{FF2B5EF4-FFF2-40B4-BE49-F238E27FC236}">
                <a16:creationId xmlns:a16="http://schemas.microsoft.com/office/drawing/2014/main" id="{198AD113-FF7E-4ECE-A8B0-353FD81B2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64DF2AC-7D6A-74EB-C184-751858424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980" y="560613"/>
            <a:ext cx="3241547" cy="135636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5">
                    <a:lumMod val="50000"/>
                  </a:schemeClr>
                </a:solidFill>
              </a:rPr>
              <a:t>休閒管理領域</a:t>
            </a:r>
          </a:p>
        </p:txBody>
      </p:sp>
      <p:pic>
        <p:nvPicPr>
          <p:cNvPr id="4" name="圖片 3" descr="一張含有 地板, 室內, 藍色, 彩色 的圖片&#10;&#10;自動產生的描述">
            <a:extLst>
              <a:ext uri="{FF2B5EF4-FFF2-40B4-BE49-F238E27FC236}">
                <a16:creationId xmlns:a16="http://schemas.microsoft.com/office/drawing/2014/main" id="{38CBB27E-D5F8-8771-9F6F-5C41A8C1568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r="5" b="5"/>
          <a:stretch/>
        </p:blipFill>
        <p:spPr>
          <a:xfrm>
            <a:off x="3044814" y="3249974"/>
            <a:ext cx="4027002" cy="2877940"/>
          </a:xfrm>
          <a:prstGeom prst="rect">
            <a:avLst/>
          </a:prstGeom>
        </p:spPr>
      </p:pic>
      <p:pic>
        <p:nvPicPr>
          <p:cNvPr id="6" name="圖片 5" descr="一張含有 服裝, 人員, 室內, 資料表 的圖片&#10;&#10;自動產生的描述">
            <a:extLst>
              <a:ext uri="{FF2B5EF4-FFF2-40B4-BE49-F238E27FC236}">
                <a16:creationId xmlns:a16="http://schemas.microsoft.com/office/drawing/2014/main" id="{95C23FD9-2E8A-F69F-BBC6-BD53548CD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5"/>
          <a:stretch/>
        </p:blipFill>
        <p:spPr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7591B91-1A96-CD48-A8F8-AB2788B6E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9" r="29294" b="-3"/>
          <a:stretch/>
        </p:blipFill>
        <p:spPr>
          <a:xfrm>
            <a:off x="4992749" y="744837"/>
            <a:ext cx="2079068" cy="2344272"/>
          </a:xfrm>
          <a:prstGeom prst="rect">
            <a:avLst/>
          </a:prstGeom>
        </p:spPr>
      </p:pic>
      <p:pic>
        <p:nvPicPr>
          <p:cNvPr id="1026" name="Picture 2" descr="未提供相片說明。">
            <a:extLst>
              <a:ext uri="{FF2B5EF4-FFF2-40B4-BE49-F238E27FC236}">
                <a16:creationId xmlns:a16="http://schemas.microsoft.com/office/drawing/2014/main" id="{3DE0E8D2-E22E-9EF1-C5FB-506D2A82C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r="16825" b="-6"/>
          <a:stretch/>
        </p:blipFill>
        <p:spPr bwMode="auto">
          <a:xfrm>
            <a:off x="731816" y="4076700"/>
            <a:ext cx="2146941" cy="20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CBE73C-C68E-2435-5E6B-18A1183F6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7194" y="2057400"/>
            <a:ext cx="4598586" cy="40386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zh-TW" altLang="zh-TW" sz="2800" kern="100" dirty="0">
                <a:solidFill>
                  <a:schemeClr val="accent5">
                    <a:lumMod val="50000"/>
                  </a:schemeClr>
                </a:solidFill>
                <a:effectLst/>
                <a:cs typeface="Times New Roman" panose="02020603050405020304" pitchFamily="18" charset="0"/>
              </a:rPr>
              <a:t>培育創新與執行力之觀光休閒管理專業人才</a:t>
            </a:r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23824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98AD113-FF7E-4ECE-A8B0-353FD81B2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B380543-363A-3278-E9D1-98222605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862" y="744836"/>
            <a:ext cx="3912583" cy="135636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5">
                    <a:lumMod val="50000"/>
                  </a:schemeClr>
                </a:solidFill>
              </a:rPr>
              <a:t>觀光旅運領域</a:t>
            </a:r>
          </a:p>
        </p:txBody>
      </p:sp>
      <p:pic>
        <p:nvPicPr>
          <p:cNvPr id="4" name="圖片 3" descr="一張含有 室內, 彩色, 寢具 的圖片&#10;&#10;自動產生的描述">
            <a:extLst>
              <a:ext uri="{FF2B5EF4-FFF2-40B4-BE49-F238E27FC236}">
                <a16:creationId xmlns:a16="http://schemas.microsoft.com/office/drawing/2014/main" id="{8D2250DF-0860-83FC-E4E4-DE33EC23C8A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r="5" b="5"/>
          <a:stretch/>
        </p:blipFill>
        <p:spPr>
          <a:xfrm>
            <a:off x="3044815" y="3249974"/>
            <a:ext cx="4027002" cy="2877940"/>
          </a:xfrm>
          <a:prstGeom prst="rect">
            <a:avLst/>
          </a:prstGeom>
        </p:spPr>
      </p:pic>
      <p:pic>
        <p:nvPicPr>
          <p:cNvPr id="8" name="圖片 7" descr="一張含有 服裝, 室內, 人員, 課程 的圖片&#10;&#10;自動產生的描述">
            <a:extLst>
              <a:ext uri="{FF2B5EF4-FFF2-40B4-BE49-F238E27FC236}">
                <a16:creationId xmlns:a16="http://schemas.microsoft.com/office/drawing/2014/main" id="{1BB0A741-1E94-98FC-2DD3-894881B3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"/>
          <a:stretch/>
        </p:blipFill>
        <p:spPr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6" name="圖片 5" descr="一張含有 服裝, 人員, 飛機客艙, 室內 的圖片&#10;&#10;自動產生的描述">
            <a:extLst>
              <a:ext uri="{FF2B5EF4-FFF2-40B4-BE49-F238E27FC236}">
                <a16:creationId xmlns:a16="http://schemas.microsoft.com/office/drawing/2014/main" id="{9A4B650F-AAB1-24B2-95C9-2ED9D10FF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7" r="22515" b="-3"/>
          <a:stretch/>
        </p:blipFill>
        <p:spPr>
          <a:xfrm>
            <a:off x="5028160" y="724510"/>
            <a:ext cx="2079069" cy="2344272"/>
          </a:xfrm>
          <a:prstGeom prst="rect">
            <a:avLst/>
          </a:prstGeom>
        </p:spPr>
      </p:pic>
      <p:pic>
        <p:nvPicPr>
          <p:cNvPr id="10" name="圖片 9" descr="一張含有 傢俱, 室內, 地板, 資料表 的圖片&#10;&#10;自動產生的描述">
            <a:extLst>
              <a:ext uri="{FF2B5EF4-FFF2-40B4-BE49-F238E27FC236}">
                <a16:creationId xmlns:a16="http://schemas.microsoft.com/office/drawing/2014/main" id="{2F7862F3-F6B3-3575-1A81-B7F9B1001B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96" r="9000" b="-6"/>
          <a:stretch/>
        </p:blipFill>
        <p:spPr>
          <a:xfrm>
            <a:off x="731816" y="4076700"/>
            <a:ext cx="2146941" cy="2051214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EEFB44-566A-82FB-1731-5ACBB0A3A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057400"/>
            <a:ext cx="4113439" cy="4038600"/>
          </a:xfrm>
        </p:spPr>
        <p:txBody>
          <a:bodyPr>
            <a:normAutofit/>
          </a:bodyPr>
          <a:lstStyle/>
          <a:p>
            <a:r>
              <a:rPr lang="zh-TW" altLang="en-US" sz="2800" kern="1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培育在地服務產業旅運管理人才</a:t>
            </a:r>
          </a:p>
          <a:p>
            <a:endParaRPr lang="zh-TW" altLang="en-US" sz="2800" kern="1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78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11480FC-7901-40F2-8538-739D6CD4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45BCBED-A6B8-49F8-966E-3424F39C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0F59F-DC5D-462A-AB06-62D2AE328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E8DD0C10-921D-4533-A49D-40958AB9B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BB22A5E-8921-4739-9858-912FEFFBC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9AB2C35D-76CC-41BD-B018-F01ED34FF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43F8CF6-0F61-3C0B-931D-1E6A56D7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zh-TW" altLang="en-US" sz="5400" b="1" cap="all" dirty="0">
                <a:solidFill>
                  <a:srgbClr val="FFFFFF"/>
                </a:solidFill>
              </a:rPr>
              <a:t>校外教學 課程活潑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25EDE10-3459-9F5C-D69B-804B5F3F6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0327" y="4541697"/>
            <a:ext cx="3260301" cy="15434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zh-TW" altLang="en-US" sz="2800" dirty="0">
                <a:solidFill>
                  <a:srgbClr val="FFFFFF"/>
                </a:solidFill>
              </a:rPr>
              <a:t>寓教於樂 從做中學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AF862A3-FFC3-466F-9D62-9B3B5D5F4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748" y="744836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691A45C-6790-497D-A47F-FC34A52CD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211B4A9-DBD3-C060-1454-74D510131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2" r="5" b="5"/>
          <a:stretch/>
        </p:blipFill>
        <p:spPr>
          <a:xfrm>
            <a:off x="3044815" y="3249974"/>
            <a:ext cx="4027002" cy="287794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7F036CC-C5C4-FC6D-27DB-B5329450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5"/>
          <a:stretch/>
        </p:blipFill>
        <p:spPr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2236F58-AEAB-FACE-CF75-36C38A69D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49" r="17234" b="-3"/>
          <a:stretch/>
        </p:blipFill>
        <p:spPr>
          <a:xfrm>
            <a:off x="4992748" y="744836"/>
            <a:ext cx="2079069" cy="23442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3702104-C56D-D525-7C77-A8FA4AD04F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493" b="-6"/>
          <a:stretch/>
        </p:blipFill>
        <p:spPr>
          <a:xfrm>
            <a:off x="721371" y="4066796"/>
            <a:ext cx="2157385" cy="20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9DD8C2-052A-4ABA-821C-C20D384E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</a:rPr>
              <a:t>教師教學理念</a:t>
            </a:r>
          </a:p>
        </p:txBody>
      </p:sp>
      <p:pic>
        <p:nvPicPr>
          <p:cNvPr id="5" name="圖片 4" descr="一張含有 人員, 手指, 指甲, 捲動方塊 的圖片&#10;&#10;自動產生的描述">
            <a:extLst>
              <a:ext uri="{FF2B5EF4-FFF2-40B4-BE49-F238E27FC236}">
                <a16:creationId xmlns:a16="http://schemas.microsoft.com/office/drawing/2014/main" id="{8E875F34-5223-4285-A7DC-FE096C1BD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573" r="28260" b="-2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5F0A88-A991-471E-931D-D1B0A9231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4" y="2057400"/>
            <a:ext cx="6114328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zh-TW" altLang="en-US" sz="4000" dirty="0"/>
              <a:t>每位教師熱切傳承觀管系的文化</a:t>
            </a:r>
            <a:endParaRPr lang="en-US" altLang="zh-TW" sz="4000" dirty="0"/>
          </a:p>
          <a:p>
            <a:pPr marL="45720" indent="0">
              <a:buNone/>
            </a:pPr>
            <a:r>
              <a:rPr lang="en-US" altLang="zh-TW" sz="4000" dirty="0"/>
              <a:t>-</a:t>
            </a:r>
            <a:r>
              <a:rPr lang="zh-TW" altLang="en-US" sz="4000" b="1" dirty="0">
                <a:solidFill>
                  <a:srgbClr val="C00000"/>
                </a:solidFill>
              </a:rPr>
              <a:t>照顧好每位學生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39FBAEF-5BB0-05AB-466A-FD1139ADE912}"/>
              </a:ext>
            </a:extLst>
          </p:cNvPr>
          <p:cNvSpPr txBox="1"/>
          <p:nvPr/>
        </p:nvSpPr>
        <p:spPr>
          <a:xfrm>
            <a:off x="1659311" y="6421724"/>
            <a:ext cx="221086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zh-TW" altLang="en-US" sz="700">
                <a:solidFill>
                  <a:srgbClr val="FFFFFF"/>
                </a:solidFill>
                <a:hlinkClick r:id="rId3" tooltip="https://www.flickr.com/photos/swanky-hsiao/232917445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此相片</a:t>
            </a:r>
            <a:r>
              <a:rPr lang="zh-TW" altLang="en-US" sz="700">
                <a:solidFill>
                  <a:srgbClr val="FFFFFF"/>
                </a:solidFill>
              </a:rPr>
              <a:t> (作者: 未知的作者) 已透過 </a:t>
            </a:r>
            <a:r>
              <a:rPr lang="zh-TW" alt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zh-TW" altLang="en-US" sz="700">
                <a:solidFill>
                  <a:srgbClr val="FFFFFF"/>
                </a:solidFill>
              </a:rPr>
              <a:t> 授權</a:t>
            </a:r>
          </a:p>
        </p:txBody>
      </p:sp>
    </p:spTree>
    <p:extLst>
      <p:ext uri="{BB962C8B-B14F-4D97-AF65-F5344CB8AC3E}">
        <p14:creationId xmlns:p14="http://schemas.microsoft.com/office/powerpoint/2010/main" val="1718071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16CBA6-B4F4-BFB3-38C6-AFEED4D0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10344150" cy="1356360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三年證照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+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一年校外實習 兼顧學業與就業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220DB522-6600-6C37-485D-E2FB7E44E9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872231"/>
              </p:ext>
            </p:extLst>
          </p:nvPr>
        </p:nvGraphicFramePr>
        <p:xfrm>
          <a:off x="342900" y="1965960"/>
          <a:ext cx="11144250" cy="4282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4707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5E52E17-DE31-4BC9-9409-C84E25C6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86527B-50E2-7C27-E637-B5C53ECC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800" b="1" dirty="0">
                <a:solidFill>
                  <a:schemeClr val="tx2"/>
                </a:solidFill>
              </a:rPr>
              <a:t>實習特色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CE7D60-361C-425C-BBC0-DE906C069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748" y="744836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3F538E-BD48-4175-B531-31BEB1C5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內容版面配置區 3" descr="一張含有 人員, 餐具, 服裝, 室內 的圖片&#10;&#10;自動產生的描述">
            <a:extLst>
              <a:ext uri="{FF2B5EF4-FFF2-40B4-BE49-F238E27FC236}">
                <a16:creationId xmlns:a16="http://schemas.microsoft.com/office/drawing/2014/main" id="{23AAF1C2-2073-EF3C-7683-715D9897C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64" r="2" b="2"/>
          <a:stretch/>
        </p:blipFill>
        <p:spPr>
          <a:xfrm>
            <a:off x="3044815" y="3249974"/>
            <a:ext cx="4027002" cy="2877940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 descr="一張含有 服裝, 人員, 室內, 牆 的圖片&#10;&#10;自動產生的描述">
            <a:extLst>
              <a:ext uri="{FF2B5EF4-FFF2-40B4-BE49-F238E27FC236}">
                <a16:creationId xmlns:a16="http://schemas.microsoft.com/office/drawing/2014/main" id="{AA63AA27-0084-044F-7441-DF58B1849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5"/>
          <a:stretch/>
        </p:blipFill>
        <p:spPr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11" name="影像2">
            <a:extLst>
              <a:ext uri="{FF2B5EF4-FFF2-40B4-BE49-F238E27FC236}">
                <a16:creationId xmlns:a16="http://schemas.microsoft.com/office/drawing/2014/main" id="{73541821-0701-2021-E928-F8605FE3A9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0490" r="2" b="10865"/>
          <a:stretch/>
        </p:blipFill>
        <p:spPr bwMode="auto">
          <a:xfrm>
            <a:off x="4992748" y="744836"/>
            <a:ext cx="2079069" cy="2344272"/>
          </a:xfrm>
          <a:prstGeom prst="rect">
            <a:avLst/>
          </a:prstGeom>
        </p:spPr>
      </p:pic>
      <p:pic>
        <p:nvPicPr>
          <p:cNvPr id="6" name="圖片 5" descr="一張含有 室內, 人員, 廚房, 料理台 的圖片&#10;&#10;自動產生的描述">
            <a:extLst>
              <a:ext uri="{FF2B5EF4-FFF2-40B4-BE49-F238E27FC236}">
                <a16:creationId xmlns:a16="http://schemas.microsoft.com/office/drawing/2014/main" id="{5F319277-1E23-52FE-277D-1ACC22861B9B}"/>
              </a:ext>
            </a:extLst>
          </p:cNvPr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70" r="9807" b="2"/>
          <a:stretch/>
        </p:blipFill>
        <p:spPr bwMode="auto">
          <a:xfrm>
            <a:off x="721371" y="4066796"/>
            <a:ext cx="2157385" cy="206111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AF79FF5-55BF-9B9B-4F7F-DF38A63A740E}"/>
              </a:ext>
            </a:extLst>
          </p:cNvPr>
          <p:cNvSpPr txBox="1"/>
          <p:nvPr/>
        </p:nvSpPr>
        <p:spPr>
          <a:xfrm>
            <a:off x="7558564" y="2057400"/>
            <a:ext cx="391258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大三下大四上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校外實習一年</a:t>
            </a:r>
            <a:endParaRPr lang="en-US" altLang="zh-TW" sz="2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媒合合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旅行社、觀光飯店、休閒農場、觀光工廠、連鎖餐飲業</a:t>
            </a: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等實習單位</a:t>
            </a:r>
            <a:endParaRPr lang="en-US" altLang="zh-TW" sz="28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畢業可留任原實習單位，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就業無縫接軌</a:t>
            </a:r>
            <a:r>
              <a:rPr lang="zh-TW" altLang="en-US" sz="28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45720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altLang="zh-TW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2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3F2BEA-B6E9-45F9-BA02-7D958D50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20" y="133700"/>
            <a:ext cx="9875520" cy="1356360"/>
          </a:xfrm>
        </p:spPr>
        <p:txBody>
          <a:bodyPr/>
          <a:lstStyle/>
          <a:p>
            <a:pPr algn="ctr"/>
            <a:r>
              <a:rPr lang="zh-TW" altLang="en-US" sz="5400" dirty="0">
                <a:solidFill>
                  <a:schemeClr val="accent5">
                    <a:lumMod val="50000"/>
                  </a:schemeClr>
                </a:solidFill>
              </a:rPr>
              <a:t>實習單位</a:t>
            </a:r>
          </a:p>
        </p:txBody>
      </p:sp>
      <p:pic>
        <p:nvPicPr>
          <p:cNvPr id="1026" name="Picture 2" descr="業績-觀光》王品Q1營收近7年半低點兩岸同步衝刺外送- 財經- 時報資訊">
            <a:extLst>
              <a:ext uri="{FF2B5EF4-FFF2-40B4-BE49-F238E27FC236}">
                <a16:creationId xmlns:a16="http://schemas.microsoft.com/office/drawing/2014/main" id="{CD236311-BC97-A341-A641-A856F17C4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341" y="4534641"/>
            <a:ext cx="1813744" cy="12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D0D5610-2BCB-F106-B0B5-1308004677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266" y="3383235"/>
            <a:ext cx="1763368" cy="120939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95F6458-8352-C62F-A37E-D044FC0D61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18" y="2148462"/>
            <a:ext cx="1843048" cy="1020427"/>
          </a:xfrm>
          <a:prstGeom prst="rect">
            <a:avLst/>
          </a:prstGeom>
        </p:spPr>
      </p:pic>
      <p:pic>
        <p:nvPicPr>
          <p:cNvPr id="11" name="Picture 8" descr="Facebook">
            <a:extLst>
              <a:ext uri="{FF2B5EF4-FFF2-40B4-BE49-F238E27FC236}">
                <a16:creationId xmlns:a16="http://schemas.microsoft.com/office/drawing/2014/main" id="{35DB50BE-3E08-8B9A-E52D-E6916468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0317" y="3277999"/>
            <a:ext cx="1258531" cy="12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CCA4C55-04EB-D856-E83E-FCF3C6C9FB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940" y="5924664"/>
            <a:ext cx="2305060" cy="755845"/>
          </a:xfrm>
          <a:prstGeom prst="rect">
            <a:avLst/>
          </a:prstGeom>
        </p:spPr>
      </p:pic>
      <p:pic>
        <p:nvPicPr>
          <p:cNvPr id="16" name="Picture 8" descr="長榮國際股份有限公司臺中分公司(台中長榮桂冠酒店)">
            <a:extLst>
              <a:ext uri="{FF2B5EF4-FFF2-40B4-BE49-F238E27FC236}">
                <a16:creationId xmlns:a16="http://schemas.microsoft.com/office/drawing/2014/main" id="{6814D4EE-5D9E-7574-525D-C0EBD9CD1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01" b="7929"/>
          <a:stretch/>
        </p:blipFill>
        <p:spPr bwMode="auto">
          <a:xfrm>
            <a:off x="5842781" y="1180955"/>
            <a:ext cx="2312494" cy="10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F8CE251-C244-6981-7695-4BDE8B85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780" y="2358006"/>
            <a:ext cx="3028369" cy="7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新悦花園酒店Hsin Hotel - Home | Facebook">
            <a:extLst>
              <a:ext uri="{FF2B5EF4-FFF2-40B4-BE49-F238E27FC236}">
                <a16:creationId xmlns:a16="http://schemas.microsoft.com/office/drawing/2014/main" id="{C00670CE-6549-4174-64A9-90DADC037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9" t="9805" r="3428" b="6195"/>
          <a:stretch/>
        </p:blipFill>
        <p:spPr bwMode="auto">
          <a:xfrm>
            <a:off x="9587813" y="2043857"/>
            <a:ext cx="1296144" cy="116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4F400E2-1BC8-4909-1EEC-6EBC887CE02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139" y="5788399"/>
            <a:ext cx="2431799" cy="905023"/>
          </a:xfrm>
          <a:prstGeom prst="rect">
            <a:avLst/>
          </a:prstGeom>
        </p:spPr>
      </p:pic>
      <p:pic>
        <p:nvPicPr>
          <p:cNvPr id="27" name="Picture 2" descr="阿里山之峰股份有限公司-台灣公司網">
            <a:extLst>
              <a:ext uri="{FF2B5EF4-FFF2-40B4-BE49-F238E27FC236}">
                <a16:creationId xmlns:a16="http://schemas.microsoft.com/office/drawing/2014/main" id="{3FDE6C86-8472-83B5-2752-4FBD89A46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9" t="7211" r="6508" b="3246"/>
          <a:stretch/>
        </p:blipFill>
        <p:spPr bwMode="auto">
          <a:xfrm>
            <a:off x="5799572" y="3332243"/>
            <a:ext cx="1258531" cy="111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DC8270F-1601-8140-9E8B-A4D2B75445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319" y="1335068"/>
            <a:ext cx="1813744" cy="712203"/>
          </a:xfrm>
          <a:prstGeom prst="rect">
            <a:avLst/>
          </a:prstGeom>
        </p:spPr>
      </p:pic>
      <p:pic>
        <p:nvPicPr>
          <p:cNvPr id="30" name="Picture 14" descr="饗賓餐旅">
            <a:extLst>
              <a:ext uri="{FF2B5EF4-FFF2-40B4-BE49-F238E27FC236}">
                <a16:creationId xmlns:a16="http://schemas.microsoft.com/office/drawing/2014/main" id="{75786056-AEA5-DE57-1CB8-5E52CB6B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802" y="3393110"/>
            <a:ext cx="1635771" cy="112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鴻禧旅遊Hand Tour 及圖- 商標資訊">
            <a:extLst>
              <a:ext uri="{FF2B5EF4-FFF2-40B4-BE49-F238E27FC236}">
                <a16:creationId xmlns:a16="http://schemas.microsoft.com/office/drawing/2014/main" id="{4FF8F7A3-7C36-724A-99AE-6FC8A1870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763" b="29926"/>
          <a:stretch/>
        </p:blipFill>
        <p:spPr bwMode="auto">
          <a:xfrm>
            <a:off x="8900745" y="1197365"/>
            <a:ext cx="2050012" cy="83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摩斯漢堡- 维基百科，自由的百科全书">
            <a:extLst>
              <a:ext uri="{FF2B5EF4-FFF2-40B4-BE49-F238E27FC236}">
                <a16:creationId xmlns:a16="http://schemas.microsoft.com/office/drawing/2014/main" id="{A8D2AD01-130A-448E-B64E-0F17EA98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780" y="4668975"/>
            <a:ext cx="1360709" cy="1041343"/>
          </a:xfrm>
          <a:prstGeom prst="rect">
            <a:avLst/>
          </a:prstGeom>
          <a:solidFill>
            <a:srgbClr val="F3F1AD"/>
          </a:solidFill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A5CE74C-B6B1-41C0-B535-A5B0B90D61F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692" y="5094270"/>
            <a:ext cx="1599894" cy="1432287"/>
          </a:xfrm>
          <a:prstGeom prst="rect">
            <a:avLst/>
          </a:prstGeom>
        </p:spPr>
      </p:pic>
      <p:pic>
        <p:nvPicPr>
          <p:cNvPr id="20" name="Picture 10" descr="爭鮮迴轉壽司-內場工作人員｜工作甘苦面試經驗暨工作甘苦談-1111人力銀行">
            <a:extLst>
              <a:ext uri="{FF2B5EF4-FFF2-40B4-BE49-F238E27FC236}">
                <a16:creationId xmlns:a16="http://schemas.microsoft.com/office/drawing/2014/main" id="{84E70949-A598-43E0-A160-647DDF46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243" y="1254636"/>
            <a:ext cx="1599895" cy="92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新馬辣經典麻辣鍋粉絲俱樂部- Home | Facebook">
            <a:extLst>
              <a:ext uri="{FF2B5EF4-FFF2-40B4-BE49-F238E27FC236}">
                <a16:creationId xmlns:a16="http://schemas.microsoft.com/office/drawing/2014/main" id="{84DEFE95-639E-4424-BE12-46FC6ED2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275" y="4668974"/>
            <a:ext cx="1041343" cy="104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墾丁福華渡假飯店- Home | Facebook">
            <a:extLst>
              <a:ext uri="{FF2B5EF4-FFF2-40B4-BE49-F238E27FC236}">
                <a16:creationId xmlns:a16="http://schemas.microsoft.com/office/drawing/2014/main" id="{D430D82D-CC60-4F96-BCAA-65CCBD87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074" y="3429000"/>
            <a:ext cx="1528858" cy="152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田季發爺燒肉及圖- 商標資訊">
            <a:extLst>
              <a:ext uri="{FF2B5EF4-FFF2-40B4-BE49-F238E27FC236}">
                <a16:creationId xmlns:a16="http://schemas.microsoft.com/office/drawing/2014/main" id="{5E978D04-8D06-4534-9B7C-F25B9F7EB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62" b="15138"/>
          <a:stretch/>
        </p:blipFill>
        <p:spPr bwMode="auto">
          <a:xfrm>
            <a:off x="1262593" y="4450893"/>
            <a:ext cx="1533809" cy="108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古典玫瑰園官網(古典玫瑰園,古典玫瑰园,英式下午茶,台北下午茶,台中下午茶,下午茶推薦,黃騰輝藝術)">
            <a:extLst>
              <a:ext uri="{FF2B5EF4-FFF2-40B4-BE49-F238E27FC236}">
                <a16:creationId xmlns:a16="http://schemas.microsoft.com/office/drawing/2014/main" id="{C9F2836B-05EE-4006-97D4-C74AD3EB4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665" y="2275747"/>
            <a:ext cx="1843049" cy="9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APEA / TAIWAN / 江松樺&amp;MDASH; ASIA PACIFIC ENTREPRENEURSHIP AWARDS">
            <a:extLst>
              <a:ext uri="{FF2B5EF4-FFF2-40B4-BE49-F238E27FC236}">
                <a16:creationId xmlns:a16="http://schemas.microsoft.com/office/drawing/2014/main" id="{75331478-A676-4876-A477-76B029FB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387" y="5669253"/>
            <a:ext cx="1847248" cy="90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42893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3F2BEA-B6E9-45F9-BA02-7D958D50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205" y="128250"/>
            <a:ext cx="9875520" cy="1356360"/>
          </a:xfrm>
        </p:spPr>
        <p:txBody>
          <a:bodyPr/>
          <a:lstStyle/>
          <a:p>
            <a:pPr algn="ctr"/>
            <a:r>
              <a:rPr lang="zh-TW" altLang="en-US" sz="5400" b="1" dirty="0">
                <a:solidFill>
                  <a:schemeClr val="accent5">
                    <a:lumMod val="50000"/>
                  </a:schemeClr>
                </a:solidFill>
              </a:rPr>
              <a:t>實習單位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341D255-CC0C-020B-1EF2-1620A9C349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855" y="2355597"/>
            <a:ext cx="1634541" cy="959707"/>
          </a:xfrm>
          <a:prstGeom prst="rect">
            <a:avLst/>
          </a:prstGeom>
        </p:spPr>
      </p:pic>
      <p:pic>
        <p:nvPicPr>
          <p:cNvPr id="3080" name="Picture 8" descr="嘉義智選假日酒店Holiday Inn Express Chiayi - Home | Facebook">
            <a:extLst>
              <a:ext uri="{FF2B5EF4-FFF2-40B4-BE49-F238E27FC236}">
                <a16:creationId xmlns:a16="http://schemas.microsoft.com/office/drawing/2014/main" id="{6D089579-ABDF-FFCA-9271-DDC9C185D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273" y="1340768"/>
            <a:ext cx="1567183" cy="15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劍湖山渡假大飯店- YouTube">
            <a:extLst>
              <a:ext uri="{FF2B5EF4-FFF2-40B4-BE49-F238E27FC236}">
                <a16:creationId xmlns:a16="http://schemas.microsoft.com/office/drawing/2014/main" id="{AC946E4A-9D57-8AD2-31B8-A8CA4096B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92" b="30651"/>
          <a:stretch/>
        </p:blipFill>
        <p:spPr bwMode="auto">
          <a:xfrm>
            <a:off x="1392414" y="4305930"/>
            <a:ext cx="2202843" cy="90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劍湖山世界主題樂園">
            <a:extLst>
              <a:ext uri="{FF2B5EF4-FFF2-40B4-BE49-F238E27FC236}">
                <a16:creationId xmlns:a16="http://schemas.microsoft.com/office/drawing/2014/main" id="{18B82BB8-BF1C-17F0-3099-EA77D5846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193" y="1290726"/>
            <a:ext cx="2326013" cy="93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漢來美食購物商城歡迎光臨">
            <a:extLst>
              <a:ext uri="{FF2B5EF4-FFF2-40B4-BE49-F238E27FC236}">
                <a16:creationId xmlns:a16="http://schemas.microsoft.com/office/drawing/2014/main" id="{A537AF2E-412C-3EF5-A6E6-A35A98CA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631" y="1196912"/>
            <a:ext cx="1567183" cy="115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最新消息: 鼎泰豐小吃店股份有限公司- 超順通運有限公司">
            <a:extLst>
              <a:ext uri="{FF2B5EF4-FFF2-40B4-BE49-F238E27FC236}">
                <a16:creationId xmlns:a16="http://schemas.microsoft.com/office/drawing/2014/main" id="{E55FA7BB-1D02-33F5-5383-4F8D65BF5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66" t="23099" r="11828" b="22093"/>
          <a:stretch/>
        </p:blipFill>
        <p:spPr bwMode="auto">
          <a:xfrm>
            <a:off x="9490279" y="2669214"/>
            <a:ext cx="2141886" cy="93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裕元花園酒店Windsor Hotel Taichung - Home | Facebook">
            <a:extLst>
              <a:ext uri="{FF2B5EF4-FFF2-40B4-BE49-F238E27FC236}">
                <a16:creationId xmlns:a16="http://schemas.microsoft.com/office/drawing/2014/main" id="{AB063644-B841-2C43-E5B3-A704B8ED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001" y="5293849"/>
            <a:ext cx="1338609" cy="133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煙波國際觀光集團| 台灣連鎖飯店">
            <a:extLst>
              <a:ext uri="{FF2B5EF4-FFF2-40B4-BE49-F238E27FC236}">
                <a16:creationId xmlns:a16="http://schemas.microsoft.com/office/drawing/2014/main" id="{A1C25425-3F6D-466B-9DFF-60149045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984" y="1285027"/>
            <a:ext cx="2070644" cy="936104"/>
          </a:xfrm>
          <a:prstGeom prst="rect">
            <a:avLst/>
          </a:prstGeom>
          <a:solidFill>
            <a:srgbClr val="F3F1AD"/>
          </a:solidFill>
        </p:spPr>
      </p:pic>
      <p:pic>
        <p:nvPicPr>
          <p:cNvPr id="3094" name="Picture 22" descr="雲登景觀飯店- Home | Facebook">
            <a:extLst>
              <a:ext uri="{FF2B5EF4-FFF2-40B4-BE49-F238E27FC236}">
                <a16:creationId xmlns:a16="http://schemas.microsoft.com/office/drawing/2014/main" id="{D369A4AB-7D16-033A-0FFE-893253E6D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63" t="10469" r="6017" b="5277"/>
          <a:stretch/>
        </p:blipFill>
        <p:spPr bwMode="auto">
          <a:xfrm>
            <a:off x="3557706" y="5188863"/>
            <a:ext cx="1301796" cy="13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快樂任意門』講座：原來快樂並不難| LDC 雲朗觀光">
            <a:extLst>
              <a:ext uri="{FF2B5EF4-FFF2-40B4-BE49-F238E27FC236}">
                <a16:creationId xmlns:a16="http://schemas.microsoft.com/office/drawing/2014/main" id="{7AA887A5-ACEE-AC4A-7015-9F65528F3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7" r="11600"/>
          <a:stretch/>
        </p:blipFill>
        <p:spPr bwMode="auto">
          <a:xfrm>
            <a:off x="780104" y="2307000"/>
            <a:ext cx="1818826" cy="181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普將運動股份有限公司-台灣公司網">
            <a:extLst>
              <a:ext uri="{FF2B5EF4-FFF2-40B4-BE49-F238E27FC236}">
                <a16:creationId xmlns:a16="http://schemas.microsoft.com/office/drawing/2014/main" id="{98904C34-BE1C-99A3-5A29-4EE33D38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706" y="5296781"/>
            <a:ext cx="1198501" cy="13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A0B115E-60EA-BEA7-2840-E868ED70D3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9041" y="4544771"/>
            <a:ext cx="1968764" cy="749078"/>
          </a:xfrm>
          <a:prstGeom prst="rect">
            <a:avLst/>
          </a:prstGeom>
        </p:spPr>
      </p:pic>
      <p:pic>
        <p:nvPicPr>
          <p:cNvPr id="3104" name="Picture 32" descr="天母國賓經典川粵菜| 半世紀首跨館外| 台北國賓大飯店">
            <a:extLst>
              <a:ext uri="{FF2B5EF4-FFF2-40B4-BE49-F238E27FC236}">
                <a16:creationId xmlns:a16="http://schemas.microsoft.com/office/drawing/2014/main" id="{B1BA6DF1-CB8A-FBEB-D308-9A03E72D7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55" t="2452" r="6493"/>
          <a:stretch/>
        </p:blipFill>
        <p:spPr bwMode="auto">
          <a:xfrm>
            <a:off x="2463338" y="2814497"/>
            <a:ext cx="1818827" cy="11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老爺府城實業股份有限公司- 住宿餐飲會議- 商務客房- 商務套房中華民國世界貿易發展協會- 亞太最大B2B - 世界貿易商務網- 台灣之光">
            <a:extLst>
              <a:ext uri="{FF2B5EF4-FFF2-40B4-BE49-F238E27FC236}">
                <a16:creationId xmlns:a16="http://schemas.microsoft.com/office/drawing/2014/main" id="{176AF8D7-AA3F-40AB-B045-2A1F319B5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8660" y="367015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冠閣大飯店- Home | Facebook">
            <a:extLst>
              <a:ext uri="{FF2B5EF4-FFF2-40B4-BE49-F238E27FC236}">
                <a16:creationId xmlns:a16="http://schemas.microsoft.com/office/drawing/2014/main" id="{AC6D4C00-B000-4E3F-86EE-AD805538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7263" y="5271462"/>
            <a:ext cx="1458288" cy="145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名都觀光渡假大飯店股份有限公司">
            <a:extLst>
              <a:ext uri="{FF2B5EF4-FFF2-40B4-BE49-F238E27FC236}">
                <a16:creationId xmlns:a16="http://schemas.microsoft.com/office/drawing/2014/main" id="{228C2B3F-B98F-454A-88AF-5B6D7A81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131" y="5353038"/>
            <a:ext cx="1402136" cy="12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台北晶華酒店- 维基百科，自由的百科全书">
            <a:extLst>
              <a:ext uri="{FF2B5EF4-FFF2-40B4-BE49-F238E27FC236}">
                <a16:creationId xmlns:a16="http://schemas.microsoft.com/office/drawing/2014/main" id="{23247343-3BAF-430D-8DE7-DAECD348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6121" y="3396388"/>
            <a:ext cx="1877507" cy="9198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23" name="Picture 10" descr="更新]皇冠假日酒店再度復出2016年洲際酒店集團再下二據點">
            <a:extLst>
              <a:ext uri="{FF2B5EF4-FFF2-40B4-BE49-F238E27FC236}">
                <a16:creationId xmlns:a16="http://schemas.microsoft.com/office/drawing/2014/main" id="{A1DD4B90-67E0-4DA8-B77B-DDD964E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189" y="3856312"/>
            <a:ext cx="2174080" cy="10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天悅大酒店股份有限公司-台灣公司網">
            <a:extLst>
              <a:ext uri="{FF2B5EF4-FFF2-40B4-BE49-F238E27FC236}">
                <a16:creationId xmlns:a16="http://schemas.microsoft.com/office/drawing/2014/main" id="{56C6C0BA-559D-4D99-817F-A58506C56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606"/>
          <a:stretch/>
        </p:blipFill>
        <p:spPr bwMode="auto">
          <a:xfrm>
            <a:off x="8232227" y="5384656"/>
            <a:ext cx="1431931" cy="12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2322"/>
      </p:ext>
    </p:extLst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0605" y="426935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專業技能證照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D6CBEEB-05DE-49C7-B865-959C303CBF96}"/>
              </a:ext>
            </a:extLst>
          </p:cNvPr>
          <p:cNvGrpSpPr/>
          <p:nvPr/>
        </p:nvGrpSpPr>
        <p:grpSpPr>
          <a:xfrm>
            <a:off x="6801611" y="435173"/>
            <a:ext cx="5625988" cy="5688115"/>
            <a:chOff x="9176396" y="-742346"/>
            <a:chExt cx="6446206" cy="638217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8CED922-2C9D-4478-A19A-35E1C32E2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6396" y="3127885"/>
              <a:ext cx="3201015" cy="2511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8E92ED6-5D7F-49AF-9439-E85F7EA28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7411" y="3127378"/>
              <a:ext cx="3245191" cy="2508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17631A0-6ACF-4A02-B3A9-672C00E5A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9997" y="-742346"/>
              <a:ext cx="3168617" cy="3869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AB3B918C-BF83-420F-81E8-32362E412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8614" y="-742346"/>
              <a:ext cx="3245193" cy="390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386262-6E67-4F87-ACA7-0816331C8BFF}"/>
              </a:ext>
            </a:extLst>
          </p:cNvPr>
          <p:cNvSpPr txBox="1"/>
          <p:nvPr/>
        </p:nvSpPr>
        <p:spPr>
          <a:xfrm>
            <a:off x="5980597" y="6591062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rgbClr val="EC0B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b="1" dirty="0">
                <a:solidFill>
                  <a:srgbClr val="EC0B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依照個人資料保護法部分照片內容已進行打碼</a:t>
            </a:r>
            <a:r>
              <a:rPr lang="en-US" altLang="zh-TW" sz="1400" b="1" dirty="0">
                <a:solidFill>
                  <a:srgbClr val="EC0B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450ADFEA-5ABD-B703-752A-722F59A745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3975812"/>
              </p:ext>
            </p:extLst>
          </p:nvPr>
        </p:nvGraphicFramePr>
        <p:xfrm>
          <a:off x="703425" y="1017212"/>
          <a:ext cx="10298442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2900947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B703-3\Google 雲端硬碟\now\招生相關\高職生\技職生的生涯進路圖-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5641" y="1412776"/>
            <a:ext cx="7042179" cy="49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rgbClr val="0070C0"/>
                </a:solidFill>
              </a:rPr>
              <a:t>高中職生未來半年的困擾</a:t>
            </a:r>
            <a:br>
              <a:rPr lang="en-US" altLang="zh-TW" sz="4000" b="1" dirty="0">
                <a:solidFill>
                  <a:srgbClr val="0070C0"/>
                </a:solidFill>
              </a:rPr>
            </a:br>
            <a:r>
              <a:rPr lang="zh-TW" altLang="en-US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技職生的生涯進路圖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76A0-E2EA-43BF-B4A6-8557FB8166BE}" type="slidenum">
              <a:rPr lang="en-US" altLang="zh-TW" smtClean="0"/>
              <a:pPr/>
              <a:t>2</a:t>
            </a:fld>
            <a:endParaRPr lang="en-US" altLang="zh-TW"/>
          </a:p>
        </p:txBody>
      </p:sp>
      <p:sp>
        <p:nvSpPr>
          <p:cNvPr id="4" name="橢圓 3"/>
          <p:cNvSpPr/>
          <p:nvPr/>
        </p:nvSpPr>
        <p:spPr>
          <a:xfrm>
            <a:off x="5394662" y="2563917"/>
            <a:ext cx="1368152" cy="108012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142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14138" y="308851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專業技能證照獎勵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A38444C-5633-BFC1-2EF5-5D8C338A4BAA}"/>
              </a:ext>
            </a:extLst>
          </p:cNvPr>
          <p:cNvSpPr txBox="1"/>
          <p:nvPr/>
        </p:nvSpPr>
        <p:spPr>
          <a:xfrm>
            <a:off x="4655840" y="6550224"/>
            <a:ext cx="6984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rgbClr val="C00000"/>
                </a:solidFill>
              </a:rPr>
              <a:t>資料參考自吳鳳科技大學學生取得專業技術證照獎勵實施要點</a:t>
            </a: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C9B26AE5-4DE0-90AF-7315-2F4D795056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5846858"/>
              </p:ext>
            </p:extLst>
          </p:nvPr>
        </p:nvGraphicFramePr>
        <p:xfrm>
          <a:off x="928166" y="723900"/>
          <a:ext cx="10520884" cy="613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6330203"/>
      </p:ext>
    </p:extLst>
  </p:cSld>
  <p:clrMapOvr>
    <a:masterClrMapping/>
  </p:clrMapOvr>
  <p:transition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948BCE-E6D2-45BC-B9CC-D1BED8AC23E6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  <p:sp>
        <p:nvSpPr>
          <p:cNvPr id="6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78544" y="661053"/>
            <a:ext cx="9144000" cy="66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我們讓你</a:t>
            </a:r>
            <a:r>
              <a:rPr lang="en-US" altLang="zh-TW" sz="4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妳成為未來的</a:t>
            </a:r>
            <a:r>
              <a:rPr lang="en-US" altLang="zh-TW" sz="4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…………</a:t>
            </a:r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2C5C7697-BD3B-4607-91AE-72B87A289F2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4662257"/>
              </p:ext>
            </p:extLst>
          </p:nvPr>
        </p:nvGraphicFramePr>
        <p:xfrm>
          <a:off x="2059359" y="1526675"/>
          <a:ext cx="7503741" cy="5062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9268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981200" y="1124745"/>
            <a:ext cx="8229600" cy="45259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81200" y="553245"/>
            <a:ext cx="98298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多元入學管道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-114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學年度招生學制與班級</a:t>
            </a:r>
          </a:p>
        </p:txBody>
      </p:sp>
      <p:graphicFrame>
        <p:nvGraphicFramePr>
          <p:cNvPr id="7" name="內容版面配置區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378195"/>
              </p:ext>
            </p:extLst>
          </p:nvPr>
        </p:nvGraphicFramePr>
        <p:xfrm>
          <a:off x="2586658" y="1653862"/>
          <a:ext cx="734481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176A0-E2EA-43BF-B4A6-8557FB8166BE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2056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pic>
        <p:nvPicPr>
          <p:cNvPr id="5" name="Picture 4" descr="招生02">
            <a:extLst>
              <a:ext uri="{FF2B5EF4-FFF2-40B4-BE49-F238E27FC236}">
                <a16:creationId xmlns:a16="http://schemas.microsoft.com/office/drawing/2014/main" id="{098940D4-4643-1B81-C968-6F16832CF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5389" y="643467"/>
            <a:ext cx="392760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招生01">
            <a:extLst>
              <a:ext uri="{FF2B5EF4-FFF2-40B4-BE49-F238E27FC236}">
                <a16:creationId xmlns:a16="http://schemas.microsoft.com/office/drawing/2014/main" id="{2B85D42D-16FA-0B3E-250B-EFC940633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0000" y="643467"/>
            <a:ext cx="395545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703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5B48CB-9BEF-CD33-543E-6A0461120B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0550" y="400050"/>
            <a:ext cx="9875838" cy="1355725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吳鳳科大勵學金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F6DE15-21B8-69DE-1404-59B82BD7D0E9}"/>
              </a:ext>
            </a:extLst>
          </p:cNvPr>
          <p:cNvSpPr txBox="1"/>
          <p:nvPr/>
        </p:nvSpPr>
        <p:spPr>
          <a:xfrm>
            <a:off x="590550" y="1840120"/>
            <a:ext cx="103396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身分資格：</a:t>
            </a:r>
            <a:r>
              <a:rPr lang="en-US" altLang="zh-TW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低收入戶學生</a:t>
            </a:r>
            <a:r>
              <a:rPr lang="en-US" altLang="zh-TW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中低收入戶學生</a:t>
            </a:r>
            <a:r>
              <a:rPr lang="en-US" altLang="zh-TW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en-US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身心障礙學生 </a:t>
            </a:r>
            <a:r>
              <a:rPr lang="en-US" altLang="zh-TW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(4)</a:t>
            </a:r>
            <a:r>
              <a:rPr lang="zh-TW" altLang="en-US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身心障礙人士子女</a:t>
            </a:r>
          </a:p>
          <a:p>
            <a:r>
              <a:rPr lang="en-US" altLang="zh-TW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(5)</a:t>
            </a:r>
            <a:r>
              <a:rPr lang="zh-TW" altLang="en-US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特殊境遇家庭子女孫子女學生 </a:t>
            </a:r>
            <a:r>
              <a:rPr lang="en-US" altLang="zh-TW" sz="2000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(6)</a:t>
            </a:r>
            <a:r>
              <a:rPr lang="zh-TW" altLang="en-US" sz="2000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原住民族學生</a:t>
            </a:r>
            <a:r>
              <a:rPr lang="en-US" altLang="zh-TW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(7)</a:t>
            </a:r>
            <a:r>
              <a:rPr lang="zh-TW" altLang="en-US" sz="20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獲教育部弱勢助學金補助學生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7DF25E0-8FF7-931F-6D22-8158D9C71F14}"/>
              </a:ext>
            </a:extLst>
          </p:cNvPr>
          <p:cNvSpPr txBox="1"/>
          <p:nvPr/>
        </p:nvSpPr>
        <p:spPr>
          <a:xfrm>
            <a:off x="8335618" y="477747"/>
            <a:ext cx="3763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只要</a:t>
            </a:r>
            <a:r>
              <a:rPr lang="zh-TW" altLang="en-US" sz="3600" b="1" dirty="0">
                <a:solidFill>
                  <a:srgbClr val="FF0000"/>
                </a:solidFill>
              </a:rPr>
              <a:t>肯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學習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勵學金就</a:t>
            </a:r>
            <a:r>
              <a:rPr lang="zh-TW" altLang="en-US" sz="3600" b="1" dirty="0">
                <a:solidFill>
                  <a:srgbClr val="00B0F0"/>
                </a:solidFill>
              </a:rPr>
              <a:t>發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給你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8666DF6-DC93-9DC5-D007-229E8B4CD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362" y="2501758"/>
            <a:ext cx="8201026" cy="40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99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6" name="Rectangle 19"/>
          <p:cNvSpPr>
            <a:spLocks noChangeArrowheads="1"/>
          </p:cNvSpPr>
          <p:nvPr/>
        </p:nvSpPr>
        <p:spPr bwMode="auto">
          <a:xfrm>
            <a:off x="2135188" y="44451"/>
            <a:ext cx="77724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zh-TW" altLang="en-US" sz="4000" b="1" dirty="0">
              <a:solidFill>
                <a:schemeClr val="hlink"/>
              </a:solidFill>
              <a:ea typeface="微軟正黑體" pitchFamily="34" charset="-120"/>
            </a:endParaRPr>
          </a:p>
        </p:txBody>
      </p:sp>
      <p:sp>
        <p:nvSpPr>
          <p:cNvPr id="6554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</a:rPr>
              <a:t>甄選</a:t>
            </a:r>
            <a:r>
              <a:rPr lang="zh-TW" altLang="en-US" b="1" dirty="0">
                <a:latin typeface="微軟正黑體" pitchFamily="34" charset="-120"/>
              </a:rPr>
              <a:t>入學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883532" y="1703675"/>
            <a:ext cx="8024056" cy="984761"/>
          </a:xfrm>
        </p:spPr>
        <p:txBody>
          <a:bodyPr vert="horz">
            <a:norm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吳鳳科技大學觀光休閒管理系</a:t>
            </a:r>
            <a:r>
              <a:rPr lang="en-US" altLang="zh-TW" sz="2800" b="1" dirty="0">
                <a:solidFill>
                  <a:schemeClr val="accent5">
                    <a:lumMod val="50000"/>
                  </a:schemeClr>
                </a:solidFill>
              </a:rPr>
              <a:t>114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</a:rPr>
              <a:t>年度甄選名額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76909"/>
              </p:ext>
            </p:extLst>
          </p:nvPr>
        </p:nvGraphicFramePr>
        <p:xfrm>
          <a:off x="1332772" y="2291051"/>
          <a:ext cx="8585685" cy="37861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45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695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校系科</a:t>
                      </a: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、學程</a:t>
                      </a:r>
                      <a:endParaRPr lang="en-US" altLang="zh-TW" sz="240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代碼</a:t>
                      </a: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名稱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招生群</a:t>
                      </a: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</a:t>
                      </a:r>
                      <a:r>
                        <a:rPr lang="en-US" altLang="zh-TW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別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原住民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6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233018</a:t>
                      </a:r>
                      <a:r>
                        <a:rPr lang="en-US" altLang="zh-TW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altLang="en-US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觀光休閒管理系</a:t>
                      </a:r>
                      <a:endParaRPr lang="zh-TW" altLang="en-US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</a:t>
                      </a:r>
                      <a:r>
                        <a:rPr lang="zh-TW" altLang="en-US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商管</a:t>
                      </a:r>
                      <a:endParaRPr lang="zh-TW" altLang="en-US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2400" b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2400" b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6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233020</a:t>
                      </a:r>
                      <a:r>
                        <a:rPr lang="en-US" altLang="zh-TW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altLang="en-US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觀光休閒管理系</a:t>
                      </a:r>
                      <a:endParaRPr lang="zh-TW" altLang="en-US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lang="zh-TW" altLang="en-US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餐旅</a:t>
                      </a:r>
                      <a:endParaRPr lang="zh-TW" altLang="en-US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6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233019</a:t>
                      </a:r>
                      <a:r>
                        <a:rPr lang="en-US" altLang="zh-TW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altLang="en-US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觀光休閒管理系</a:t>
                      </a:r>
                      <a:endParaRPr lang="zh-TW" altLang="en-US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r>
                        <a:rPr lang="zh-TW" altLang="en-US" sz="2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農業</a:t>
                      </a:r>
                      <a:endParaRPr lang="zh-TW" altLang="en-US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endParaRPr lang="zh-TW" altLang="en-US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  <a:p>
                      <a:pPr algn="ctr" fontAlgn="ctr"/>
                      <a:endParaRPr kumimoji="0" lang="en-US" altLang="zh-TW" sz="2400" b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  <a:p>
                      <a:pPr algn="ctr" fontAlgn="ctr"/>
                      <a:endParaRPr kumimoji="0" lang="en-US" altLang="zh-TW" sz="2400" b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65AA5DE5-10FD-8756-8FC6-307E62B2FC52}"/>
              </a:ext>
            </a:extLst>
          </p:cNvPr>
          <p:cNvSpPr txBox="1"/>
          <p:nvPr/>
        </p:nvSpPr>
        <p:spPr>
          <a:xfrm>
            <a:off x="8017564" y="482853"/>
            <a:ext cx="3801787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/>
              <a:t>將依各網站資訊更新</a:t>
            </a:r>
          </a:p>
        </p:txBody>
      </p:sp>
    </p:spTree>
    <p:extLst>
      <p:ext uri="{BB962C8B-B14F-4D97-AF65-F5344CB8AC3E}">
        <p14:creationId xmlns:p14="http://schemas.microsoft.com/office/powerpoint/2010/main" val="3429978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6" name="Rectangle 19"/>
          <p:cNvSpPr>
            <a:spLocks noChangeArrowheads="1"/>
          </p:cNvSpPr>
          <p:nvPr/>
        </p:nvSpPr>
        <p:spPr bwMode="auto">
          <a:xfrm>
            <a:off x="2135188" y="44451"/>
            <a:ext cx="77724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zh-TW" altLang="en-US" sz="4000" b="1" dirty="0">
              <a:solidFill>
                <a:schemeClr val="hlink"/>
              </a:solidFill>
              <a:ea typeface="微軟正黑體" pitchFamily="34" charset="-120"/>
            </a:endParaRPr>
          </a:p>
        </p:txBody>
      </p:sp>
      <p:sp>
        <p:nvSpPr>
          <p:cNvPr id="65547" name="標題 1"/>
          <p:cNvSpPr>
            <a:spLocks noGrp="1"/>
          </p:cNvSpPr>
          <p:nvPr>
            <p:ph type="title"/>
          </p:nvPr>
        </p:nvSpPr>
        <p:spPr>
          <a:xfrm>
            <a:off x="1194246" y="278296"/>
            <a:ext cx="9875520" cy="1356360"/>
          </a:xfrm>
        </p:spPr>
        <p:txBody>
          <a:bodyPr/>
          <a:lstStyle/>
          <a:p>
            <a:pPr eaLnBrk="1" hangingPunct="1"/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</a:rPr>
              <a:t>聯</a:t>
            </a:r>
            <a:r>
              <a:rPr lang="zh-TW" altLang="en-US" b="1" dirty="0">
                <a:latin typeface="微軟正黑體" pitchFamily="34" charset="-120"/>
              </a:rPr>
              <a:t>合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</a:rPr>
              <a:t>登</a:t>
            </a:r>
            <a:r>
              <a:rPr lang="zh-TW" altLang="en-US" b="1" dirty="0">
                <a:latin typeface="微軟正黑體" pitchFamily="34" charset="-120"/>
              </a:rPr>
              <a:t>記分發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241423"/>
              </p:ext>
            </p:extLst>
          </p:nvPr>
        </p:nvGraphicFramePr>
        <p:xfrm>
          <a:off x="1351722" y="1484784"/>
          <a:ext cx="9136768" cy="4855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7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1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7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7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7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7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7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47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016224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群（類）別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志願代碼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學校名稱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系科（組）、學程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一般生名額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原住民生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退伍軍人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僑生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境外科技人才子女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蒙藏生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20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政府派外子女</a:t>
                      </a:r>
                    </a:p>
                  </a:txBody>
                  <a:tcPr marL="7034" marR="7034" marT="7034" marB="0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422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09</a:t>
                      </a:r>
                      <a:r>
                        <a:rPr kumimoji="0"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商業與管理群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09368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吳鳳科技大學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觀光休閒管理系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745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</a:t>
                      </a:r>
                      <a:r>
                        <a:rPr kumimoji="0"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餐旅群</a:t>
                      </a: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17229</a:t>
                      </a: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吳鳳科技大學</a:t>
                      </a: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觀光休閒管理系</a:t>
                      </a: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en-US" altLang="zh-TW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7034" marR="7034" marT="703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3745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r>
                        <a:rPr kumimoji="0" lang="zh-TW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農業群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14054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zh-TW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吳鳳科技大學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觀光休閒管理系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altLang="zh-TW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</a:p>
                  </a:txBody>
                  <a:tcPr marL="7034" marR="7034" marT="703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91DAAEEE-826A-D987-F47B-8C6F867EEDBB}"/>
              </a:ext>
            </a:extLst>
          </p:cNvPr>
          <p:cNvSpPr txBox="1"/>
          <p:nvPr/>
        </p:nvSpPr>
        <p:spPr>
          <a:xfrm>
            <a:off x="8327402" y="466824"/>
            <a:ext cx="3458819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/>
              <a:t>將依各網站資訊更新</a:t>
            </a:r>
          </a:p>
        </p:txBody>
      </p:sp>
    </p:spTree>
    <p:extLst>
      <p:ext uri="{BB962C8B-B14F-4D97-AF65-F5344CB8AC3E}">
        <p14:creationId xmlns:p14="http://schemas.microsoft.com/office/powerpoint/2010/main" val="1615371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5B45E4-7BDF-EE01-1A49-E89DD0E0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47154"/>
            <a:ext cx="9875520" cy="1356360"/>
          </a:xfrm>
        </p:spPr>
        <p:txBody>
          <a:bodyPr/>
          <a:lstStyle/>
          <a:p>
            <a:r>
              <a:rPr lang="en-US" altLang="zh-TW" dirty="0">
                <a:solidFill>
                  <a:schemeClr val="accent5">
                    <a:lumMod val="50000"/>
                  </a:schemeClr>
                </a:solidFill>
              </a:rPr>
              <a:t>114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</a:rPr>
              <a:t>學年度入學獎勵金</a:t>
            </a:r>
          </a:p>
        </p:txBody>
      </p:sp>
      <p:graphicFrame>
        <p:nvGraphicFramePr>
          <p:cNvPr id="9" name="內容版面配置區 8">
            <a:extLst>
              <a:ext uri="{FF2B5EF4-FFF2-40B4-BE49-F238E27FC236}">
                <a16:creationId xmlns:a16="http://schemas.microsoft.com/office/drawing/2014/main" id="{2D31856C-C6C4-CA4D-295B-ED0FADD40E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600133"/>
              </p:ext>
            </p:extLst>
          </p:nvPr>
        </p:nvGraphicFramePr>
        <p:xfrm>
          <a:off x="891209" y="1370826"/>
          <a:ext cx="10492409" cy="4874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430">
                  <a:extLst>
                    <a:ext uri="{9D8B030D-6E8A-4147-A177-3AD203B41FA5}">
                      <a16:colId xmlns:a16="http://schemas.microsoft.com/office/drawing/2014/main" val="2110356515"/>
                    </a:ext>
                  </a:extLst>
                </a:gridCol>
                <a:gridCol w="1000474">
                  <a:extLst>
                    <a:ext uri="{9D8B030D-6E8A-4147-A177-3AD203B41FA5}">
                      <a16:colId xmlns:a16="http://schemas.microsoft.com/office/drawing/2014/main" val="2544065857"/>
                    </a:ext>
                  </a:extLst>
                </a:gridCol>
                <a:gridCol w="1618430">
                  <a:extLst>
                    <a:ext uri="{9D8B030D-6E8A-4147-A177-3AD203B41FA5}">
                      <a16:colId xmlns:a16="http://schemas.microsoft.com/office/drawing/2014/main" val="1340725308"/>
                    </a:ext>
                  </a:extLst>
                </a:gridCol>
                <a:gridCol w="2942031">
                  <a:extLst>
                    <a:ext uri="{9D8B030D-6E8A-4147-A177-3AD203B41FA5}">
                      <a16:colId xmlns:a16="http://schemas.microsoft.com/office/drawing/2014/main" val="489694019"/>
                    </a:ext>
                  </a:extLst>
                </a:gridCol>
                <a:gridCol w="3313044">
                  <a:extLst>
                    <a:ext uri="{9D8B030D-6E8A-4147-A177-3AD203B41FA5}">
                      <a16:colId xmlns:a16="http://schemas.microsoft.com/office/drawing/2014/main" val="23894166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400" b="1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招生管道</a:t>
                      </a:r>
                      <a:endParaRPr lang="zh-TW" alt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400" b="1" u="none" strike="noStrike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名額</a:t>
                      </a:r>
                      <a:endParaRPr lang="zh-TW" altLang="en-US" sz="2400" b="1" i="0" u="none" strike="noStrike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400" b="1" u="none" strike="noStrike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第一志願</a:t>
                      </a:r>
                      <a:endParaRPr lang="zh-TW" altLang="en-US" sz="2400" b="1" i="0" u="none" strike="noStrike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400" b="1" u="none" strike="noStrike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登記輔導入學截止日</a:t>
                      </a:r>
                      <a:endParaRPr lang="zh-TW" altLang="en-US" sz="2400" b="1" i="0" u="none" strike="noStrike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400" b="1" u="none" strike="noStrike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入學獎勵金</a:t>
                      </a:r>
                      <a:r>
                        <a:rPr lang="en-US" altLang="zh-TW" sz="2400" b="1" u="none" strike="noStrike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2400" b="1" u="none" strike="noStrike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早鳥獎勵</a:t>
                      </a:r>
                      <a:endParaRPr lang="zh-TW" altLang="en-US" sz="2400" b="1" i="0" u="none" strike="noStrike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1575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甄選入學</a:t>
                      </a:r>
                      <a:endParaRPr lang="zh-TW" altLang="en-US" sz="2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2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en-US" sz="24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3/10 </a:t>
                      </a:r>
                      <a:r>
                        <a:rPr lang="zh-TW" altLang="en-US" sz="2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8000+3000+</a:t>
                      </a:r>
                      <a:r>
                        <a:rPr lang="zh-TW" altLang="en-US" sz="2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空拍機</a:t>
                      </a:r>
                      <a:endParaRPr lang="en-US" altLang="zh-TW" sz="2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3815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en-US" sz="24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5/31 </a:t>
                      </a:r>
                      <a:r>
                        <a:rPr lang="zh-TW" altLang="en-US" sz="2400" b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8000+2000</a:t>
                      </a:r>
                      <a:endParaRPr lang="en-US" altLang="zh-TW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4982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5/31 </a:t>
                      </a:r>
                      <a:r>
                        <a:rPr lang="zh-TW" altLang="en-US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4000+2000</a:t>
                      </a:r>
                      <a:endParaRPr lang="en-US" altLang="zh-TW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5525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6/15 </a:t>
                      </a:r>
                      <a:r>
                        <a:rPr lang="zh-TW" altLang="en-US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8000+1000</a:t>
                      </a:r>
                      <a:endParaRPr lang="en-US" altLang="zh-TW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9298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6/15 </a:t>
                      </a:r>
                      <a:r>
                        <a:rPr lang="zh-TW" altLang="en-US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4000+1000</a:t>
                      </a:r>
                      <a:endParaRPr lang="en-US" altLang="zh-TW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991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400" b="1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登記分發</a:t>
                      </a:r>
                      <a:endParaRPr lang="zh-TW" altLang="en-US" sz="2400" b="1" i="0" u="none" strike="noStrike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1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2400" b="1" i="0" u="none" strike="noStrike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en-US" sz="2400" b="1" i="0" u="none" strike="noStrike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1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3/10 </a:t>
                      </a:r>
                      <a:r>
                        <a:rPr lang="zh-TW" altLang="en-US" sz="2400" b="1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1" i="0" u="none" strike="noStrike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1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5000+3000</a:t>
                      </a:r>
                      <a:r>
                        <a:rPr lang="en-US" altLang="zh-TW" sz="2400" b="1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2400" b="1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空拍機</a:t>
                      </a:r>
                      <a:endParaRPr lang="en-US" altLang="zh-TW" sz="2400" b="1" u="none" strike="noStrike" kern="12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3645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en-US" sz="2400" b="0" i="0" u="none" strike="noStrike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5/31 </a:t>
                      </a:r>
                      <a:r>
                        <a:rPr lang="zh-TW" altLang="en-US" sz="2400" b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0" i="0" u="none" strike="noStrike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5000+2000</a:t>
                      </a:r>
                      <a:endParaRPr lang="en-US" altLang="zh-TW" sz="2400" b="0" i="0" u="none" strike="noStrike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0803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  <a:endParaRPr lang="en-US" sz="2400" b="0" i="0" u="none" strike="noStrike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6/15</a:t>
                      </a:r>
                      <a:r>
                        <a:rPr lang="zh-TW" altLang="en-US" sz="2400" b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0" i="0" u="none" strike="noStrike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5000+1000</a:t>
                      </a:r>
                      <a:endParaRPr lang="en-US" altLang="zh-TW" sz="2400" b="0" i="0" u="none" strike="noStrike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2206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400" b="0" u="none" strike="noStrike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單獨招生</a:t>
                      </a:r>
                      <a:endParaRPr lang="zh-TW" alt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en-US" altLang="zh-TW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3/10 </a:t>
                      </a:r>
                      <a:r>
                        <a:rPr lang="zh-TW" altLang="en-US" sz="2400" b="0" u="none" strike="noStrike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0" u="none" strike="noStrike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3000+</a:t>
                      </a:r>
                      <a:r>
                        <a:rPr lang="zh-TW" altLang="en-US" sz="2400" b="1" u="none" strike="noStrike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空拍機</a:t>
                      </a:r>
                      <a:endParaRPr lang="en-US" altLang="zh-TW" sz="2400" b="1" i="0" u="none" strike="noStrike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7345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5/31 </a:t>
                      </a:r>
                      <a:r>
                        <a:rPr lang="zh-TW" altLang="en-US" sz="2400" b="0" u="none" strike="noStrike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0" u="none" strike="noStrike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2000</a:t>
                      </a:r>
                      <a:endParaRPr lang="en-US" altLang="zh-TW" sz="2400" b="0" i="0" u="none" strike="noStrike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4610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TW" altLang="en-US" sz="2400" b="0" u="none" strike="noStrike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TW" sz="2400" b="0" u="none" strike="noStrike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6/15</a:t>
                      </a:r>
                      <a:r>
                        <a:rPr lang="zh-TW" altLang="en-US" sz="2400" b="0" u="none" strike="noStrike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altLang="en-US" sz="2400" b="0" i="0" u="none" strike="noStrike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2400" b="0" u="none" strike="noStrike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1000</a:t>
                      </a:r>
                      <a:endParaRPr lang="en-US" altLang="zh-TW" sz="2400" b="0" i="0" u="none" strike="noStrike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42438349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登記輔導截止日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超級早早鳥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3/10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、早早鳥 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5/10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、早鳥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6/15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846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300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14F335B-E778-4E4B-9B6F-D5FCE6289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8BCE-E6D2-45BC-B9CC-D1BED8AC23E6}" type="slidenum">
              <a:rPr lang="zh-TW" altLang="en-US" smtClean="0"/>
              <a:pPr>
                <a:defRPr/>
              </a:pPr>
              <a:t>28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住宿優惠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1-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外縣市</a:t>
            </a:r>
          </a:p>
        </p:txBody>
      </p:sp>
      <p:graphicFrame>
        <p:nvGraphicFramePr>
          <p:cNvPr id="6" name="內容版面配置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452354"/>
              </p:ext>
            </p:extLst>
          </p:nvPr>
        </p:nvGraphicFramePr>
        <p:xfrm>
          <a:off x="1644552" y="1818291"/>
          <a:ext cx="987287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7425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9576581"/>
              </p:ext>
            </p:extLst>
          </p:nvPr>
        </p:nvGraphicFramePr>
        <p:xfrm>
          <a:off x="1981200" y="1481138"/>
          <a:ext cx="9296400" cy="564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8BCE-E6D2-45BC-B9CC-D1BED8AC23E6}" type="slidenum">
              <a:rPr lang="zh-TW" altLang="en-US" smtClean="0"/>
              <a:pPr>
                <a:defRPr/>
              </a:pPr>
              <a:t>29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住宿優惠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2-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</a:rPr>
              <a:t>離島及宜花東地區優惠</a:t>
            </a:r>
          </a:p>
        </p:txBody>
      </p:sp>
    </p:spTree>
    <p:extLst>
      <p:ext uri="{BB962C8B-B14F-4D97-AF65-F5344CB8AC3E}">
        <p14:creationId xmlns:p14="http://schemas.microsoft.com/office/powerpoint/2010/main" val="661759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A9173A10-9752-245A-74F5-D65C39B10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92" r="41399"/>
          <a:stretch/>
        </p:blipFill>
        <p:spPr>
          <a:xfrm>
            <a:off x="1919536" y="4662544"/>
            <a:ext cx="8059752" cy="14439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AF73FBE-805D-A170-5ED0-0EDCEA09A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00" y="1390508"/>
            <a:ext cx="9072000" cy="3418324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142337" y="217017"/>
            <a:ext cx="10230853" cy="1472545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solidFill>
                  <a:schemeClr val="accent5">
                    <a:lumMod val="50000"/>
                  </a:schemeClr>
                </a:solidFill>
              </a:rPr>
              <a:t>高級中等學校應屆畢業生升學就業概況調查</a:t>
            </a:r>
          </a:p>
        </p:txBody>
      </p:sp>
      <p:sp>
        <p:nvSpPr>
          <p:cNvPr id="9" name="矩形 8"/>
          <p:cNvSpPr/>
          <p:nvPr/>
        </p:nvSpPr>
        <p:spPr>
          <a:xfrm>
            <a:off x="1631308" y="3861195"/>
            <a:ext cx="8964693" cy="3649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rgbClr val="FF0000"/>
                </a:solidFill>
              </a:ln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847528" y="6372036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hlinkClick r:id="rId5"/>
              </a:rPr>
              <a:t>資料來源</a:t>
            </a:r>
            <a:r>
              <a:rPr lang="en-US" altLang="zh-TW" dirty="0">
                <a:hlinkClick r:id="rId5"/>
              </a:rPr>
              <a:t>-</a:t>
            </a:r>
            <a:r>
              <a:rPr lang="zh-TW" altLang="en-US" dirty="0">
                <a:hlinkClick r:id="rId5"/>
              </a:rPr>
              <a:t>教育部</a:t>
            </a:r>
            <a:r>
              <a:rPr lang="zh-TW" altLang="en-US" dirty="0">
                <a:solidFill>
                  <a:srgbClr val="343434"/>
                </a:solidFill>
                <a:latin typeface="Arial" panose="020B0604020202020204" pitchFamily="34" charset="0"/>
              </a:rPr>
              <a:t>高級中等學校應屆畢業生升學就業概況調查 </a:t>
            </a:r>
            <a:r>
              <a:rPr lang="en-US" altLang="zh-TW" dirty="0">
                <a:solidFill>
                  <a:srgbClr val="343434"/>
                </a:solidFill>
                <a:latin typeface="Arial" panose="020B0604020202020204" pitchFamily="34" charset="0"/>
              </a:rPr>
              <a:t>(110</a:t>
            </a:r>
            <a:r>
              <a:rPr lang="zh-TW" altLang="en-US" dirty="0">
                <a:solidFill>
                  <a:srgbClr val="343434"/>
                </a:solidFill>
                <a:latin typeface="Arial" panose="020B0604020202020204" pitchFamily="34" charset="0"/>
              </a:rPr>
              <a:t>學年度</a:t>
            </a:r>
            <a:r>
              <a:rPr lang="en-US" altLang="zh-TW" dirty="0">
                <a:solidFill>
                  <a:srgbClr val="343434"/>
                </a:solidFill>
                <a:latin typeface="Arial" panose="020B0604020202020204" pitchFamily="34" charset="0"/>
              </a:rPr>
              <a:t>) 112.5.16</a:t>
            </a:r>
            <a:endParaRPr lang="zh-TW" altLang="en-US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81201" y="320743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br>
              <a:rPr kumimoji="1" lang="zh-TW" altLang="zh-TW">
                <a:latin typeface="Arial" charset="0"/>
                <a:ea typeface="新細明體" charset="-120"/>
                <a:cs typeface="新細明體" charset="-120"/>
              </a:rPr>
            </a:br>
            <a:endParaRPr kumimoji="1" lang="zh-TW" altLang="zh-TW">
              <a:latin typeface="Arial" charset="0"/>
              <a:ea typeface="新細明體" charset="-120"/>
              <a:cs typeface="新細明體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35760" y="2056619"/>
            <a:ext cx="576064" cy="21695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rgbClr val="FF0000"/>
                </a:solidFill>
              </a:ln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375920" y="4839829"/>
            <a:ext cx="936104" cy="1237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rgbClr val="FF0000"/>
                </a:solidFill>
              </a:ln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3931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</a:rPr>
              <a:t>就近入學好處</a:t>
            </a:r>
            <a:r>
              <a:rPr lang="en-US" altLang="zh-TW" dirty="0"/>
              <a:t>(</a:t>
            </a:r>
            <a:r>
              <a:rPr lang="zh-TW" altLang="en-US" b="1" dirty="0">
                <a:solidFill>
                  <a:schemeClr val="accent2"/>
                </a:solidFill>
              </a:rPr>
              <a:t>節省租屋費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C8176A0-E2EA-43BF-B4A6-8557FB8166BE}" type="slidenum">
              <a:rPr lang="en-US" altLang="zh-TW" smtClean="0"/>
              <a:pPr>
                <a:spcAft>
                  <a:spcPts val="600"/>
                </a:spcAft>
              </a:pPr>
              <a:t>30</a:t>
            </a:fld>
            <a:endParaRPr lang="en-US" altLang="zh-TW"/>
          </a:p>
        </p:txBody>
      </p:sp>
      <p:graphicFrame>
        <p:nvGraphicFramePr>
          <p:cNvPr id="6" name="內容版面配置區 1">
            <a:extLst>
              <a:ext uri="{FF2B5EF4-FFF2-40B4-BE49-F238E27FC236}">
                <a16:creationId xmlns:a16="http://schemas.microsoft.com/office/drawing/2014/main" id="{D3A2C848-B5A4-6F71-FD83-2761440EAC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6052266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1980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A4C1E4-EE22-C3FC-8C25-18C43978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讀大學很貴嗎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 有圖有真相 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AAFA1E8-B6E8-CFB4-295A-7721F80A5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870" r="2159"/>
          <a:stretch/>
        </p:blipFill>
        <p:spPr>
          <a:xfrm rot="16200000">
            <a:off x="3022904" y="-876273"/>
            <a:ext cx="5023413" cy="10003267"/>
          </a:xfrm>
        </p:spPr>
      </p:pic>
      <p:sp>
        <p:nvSpPr>
          <p:cNvPr id="10" name="菱形 9">
            <a:extLst>
              <a:ext uri="{FF2B5EF4-FFF2-40B4-BE49-F238E27FC236}">
                <a16:creationId xmlns:a16="http://schemas.microsoft.com/office/drawing/2014/main" id="{DA72F957-334E-58D7-9692-30B05D6F7F8F}"/>
              </a:ext>
            </a:extLst>
          </p:cNvPr>
          <p:cNvSpPr/>
          <p:nvPr/>
        </p:nvSpPr>
        <p:spPr>
          <a:xfrm>
            <a:off x="2546430" y="2546430"/>
            <a:ext cx="162046" cy="219919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0E03852A-2E37-2ABA-0224-61E294F03A57}"/>
              </a:ext>
            </a:extLst>
          </p:cNvPr>
          <p:cNvSpPr/>
          <p:nvPr/>
        </p:nvSpPr>
        <p:spPr>
          <a:xfrm>
            <a:off x="2219327" y="2855279"/>
            <a:ext cx="162046" cy="219919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90776C6-D72C-3154-AD30-17D6D19C0B89}"/>
              </a:ext>
            </a:extLst>
          </p:cNvPr>
          <p:cNvSpPr/>
          <p:nvPr/>
        </p:nvSpPr>
        <p:spPr>
          <a:xfrm>
            <a:off x="2039566" y="5397189"/>
            <a:ext cx="1013728" cy="10334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rgbClr val="FF0000"/>
                </a:solidFill>
              </a:ln>
              <a:ea typeface="微軟正黑體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BB53B61-46B0-B3FC-6744-F07D5336CA44}"/>
              </a:ext>
            </a:extLst>
          </p:cNvPr>
          <p:cNvSpPr/>
          <p:nvPr/>
        </p:nvSpPr>
        <p:spPr>
          <a:xfrm>
            <a:off x="953109" y="3639494"/>
            <a:ext cx="3356591" cy="3088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rgbClr val="FF0000"/>
                </a:solidFill>
              </a:ln>
              <a:ea typeface="微軟正黑體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E05FF4-5FE8-EE55-0CCB-5ADE1DF6B0E6}"/>
              </a:ext>
            </a:extLst>
          </p:cNvPr>
          <p:cNvSpPr/>
          <p:nvPr/>
        </p:nvSpPr>
        <p:spPr>
          <a:xfrm>
            <a:off x="949157" y="4821488"/>
            <a:ext cx="3356591" cy="4228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rgbClr val="FF0000"/>
                </a:solidFill>
              </a:ln>
              <a:ea typeface="微軟正黑體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C8091B3-7D59-07B8-CF51-C183247E0AB2}"/>
              </a:ext>
            </a:extLst>
          </p:cNvPr>
          <p:cNvSpPr txBox="1"/>
          <p:nvPr/>
        </p:nvSpPr>
        <p:spPr>
          <a:xfrm>
            <a:off x="10136459" y="2302433"/>
            <a:ext cx="19291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即使非中低收入戶仍可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安心就學</a:t>
            </a:r>
          </a:p>
        </p:txBody>
      </p:sp>
    </p:spTree>
    <p:extLst>
      <p:ext uri="{BB962C8B-B14F-4D97-AF65-F5344CB8AC3E}">
        <p14:creationId xmlns:p14="http://schemas.microsoft.com/office/powerpoint/2010/main" val="3051383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367802" y="86467"/>
            <a:ext cx="5624013" cy="874267"/>
            <a:chOff x="120856" y="106199"/>
            <a:chExt cx="5548395" cy="702183"/>
          </a:xfrm>
        </p:grpSpPr>
        <p:grpSp>
          <p:nvGrpSpPr>
            <p:cNvPr id="5" name="群組 4"/>
            <p:cNvGrpSpPr/>
            <p:nvPr/>
          </p:nvGrpSpPr>
          <p:grpSpPr>
            <a:xfrm>
              <a:off x="120856" y="106199"/>
              <a:ext cx="5548395" cy="702183"/>
              <a:chOff x="106296" y="216672"/>
              <a:chExt cx="5548395" cy="702183"/>
            </a:xfrm>
          </p:grpSpPr>
          <p:grpSp>
            <p:nvGrpSpPr>
              <p:cNvPr id="7" name="群組 6"/>
              <p:cNvGrpSpPr/>
              <p:nvPr/>
            </p:nvGrpSpPr>
            <p:grpSpPr>
              <a:xfrm>
                <a:off x="106296" y="216672"/>
                <a:ext cx="5548395" cy="702183"/>
                <a:chOff x="915454" y="1208966"/>
                <a:chExt cx="6885095" cy="1019823"/>
              </a:xfrm>
            </p:grpSpPr>
            <p:grpSp>
              <p:nvGrpSpPr>
                <p:cNvPr id="9" name="组合 28"/>
                <p:cNvGrpSpPr/>
                <p:nvPr/>
              </p:nvGrpSpPr>
              <p:grpSpPr>
                <a:xfrm>
                  <a:off x="1060375" y="1265885"/>
                  <a:ext cx="6740174" cy="905986"/>
                  <a:chOff x="903371" y="249943"/>
                  <a:chExt cx="5056691" cy="679699"/>
                </a:xfrm>
              </p:grpSpPr>
              <p:sp>
                <p:nvSpPr>
                  <p:cNvPr id="13" name="任意多边形 29"/>
                  <p:cNvSpPr>
                    <a:spLocks/>
                  </p:cNvSpPr>
                  <p:nvPr/>
                </p:nvSpPr>
                <p:spPr bwMode="auto">
                  <a:xfrm>
                    <a:off x="903371" y="249943"/>
                    <a:ext cx="5056691" cy="679699"/>
                  </a:xfrm>
                  <a:custGeom>
                    <a:avLst/>
                    <a:gdLst>
                      <a:gd name="connsiteX0" fmla="*/ 352810 w 4452260"/>
                      <a:gd name="connsiteY0" fmla="*/ 0 h 1068867"/>
                      <a:gd name="connsiteX1" fmla="*/ 636768 w 4452260"/>
                      <a:gd name="connsiteY1" fmla="*/ 0 h 1068867"/>
                      <a:gd name="connsiteX2" fmla="*/ 647700 w 4452260"/>
                      <a:gd name="connsiteY2" fmla="*/ 0 h 1068867"/>
                      <a:gd name="connsiteX3" fmla="*/ 724065 w 4452260"/>
                      <a:gd name="connsiteY3" fmla="*/ 0 h 1068867"/>
                      <a:gd name="connsiteX4" fmla="*/ 782584 w 4452260"/>
                      <a:gd name="connsiteY4" fmla="*/ 0 h 1068867"/>
                      <a:gd name="connsiteX5" fmla="*/ 799455 w 4452260"/>
                      <a:gd name="connsiteY5" fmla="*/ 0 h 1068867"/>
                      <a:gd name="connsiteX6" fmla="*/ 809825 w 4452260"/>
                      <a:gd name="connsiteY6" fmla="*/ 0 h 1068867"/>
                      <a:gd name="connsiteX7" fmla="*/ 818078 w 4452260"/>
                      <a:gd name="connsiteY7" fmla="*/ 0 h 1068867"/>
                      <a:gd name="connsiteX8" fmla="*/ 843980 w 4452260"/>
                      <a:gd name="connsiteY8" fmla="*/ 0 h 1068867"/>
                      <a:gd name="connsiteX9" fmla="*/ 931658 w 4452260"/>
                      <a:gd name="connsiteY9" fmla="*/ 0 h 1068867"/>
                      <a:gd name="connsiteX10" fmla="*/ 961580 w 4452260"/>
                      <a:gd name="connsiteY10" fmla="*/ 0 h 1068867"/>
                      <a:gd name="connsiteX11" fmla="*/ 1000055 w 4452260"/>
                      <a:gd name="connsiteY11" fmla="*/ 0 h 1068867"/>
                      <a:gd name="connsiteX12" fmla="*/ 1040537 w 4452260"/>
                      <a:gd name="connsiteY12" fmla="*/ 0 h 1068867"/>
                      <a:gd name="connsiteX13" fmla="*/ 1051453 w 4452260"/>
                      <a:gd name="connsiteY13" fmla="*/ 0 h 1068867"/>
                      <a:gd name="connsiteX14" fmla="*/ 1083414 w 4452260"/>
                      <a:gd name="connsiteY14" fmla="*/ 0 h 1068867"/>
                      <a:gd name="connsiteX15" fmla="*/ 1112969 w 4452260"/>
                      <a:gd name="connsiteY15" fmla="*/ 0 h 1068867"/>
                      <a:gd name="connsiteX16" fmla="*/ 1138871 w 4452260"/>
                      <a:gd name="connsiteY16" fmla="*/ 0 h 1068867"/>
                      <a:gd name="connsiteX17" fmla="*/ 1170224 w 4452260"/>
                      <a:gd name="connsiteY17" fmla="*/ 0 h 1068867"/>
                      <a:gd name="connsiteX18" fmla="*/ 1170711 w 4452260"/>
                      <a:gd name="connsiteY18" fmla="*/ 0 h 1068867"/>
                      <a:gd name="connsiteX19" fmla="*/ 1202662 w 4452260"/>
                      <a:gd name="connsiteY19" fmla="*/ 0 h 1068867"/>
                      <a:gd name="connsiteX20" fmla="*/ 1240037 w 4452260"/>
                      <a:gd name="connsiteY20" fmla="*/ 0 h 1068867"/>
                      <a:gd name="connsiteX21" fmla="*/ 1290626 w 4452260"/>
                      <a:gd name="connsiteY21" fmla="*/ 0 h 1068867"/>
                      <a:gd name="connsiteX22" fmla="*/ 1324496 w 4452260"/>
                      <a:gd name="connsiteY22" fmla="*/ 0 h 1068867"/>
                      <a:gd name="connsiteX23" fmla="*/ 1332348 w 4452260"/>
                      <a:gd name="connsiteY23" fmla="*/ 0 h 1068867"/>
                      <a:gd name="connsiteX24" fmla="*/ 1335428 w 4452260"/>
                      <a:gd name="connsiteY24" fmla="*/ 0 h 1068867"/>
                      <a:gd name="connsiteX25" fmla="*/ 1411793 w 4452260"/>
                      <a:gd name="connsiteY25" fmla="*/ 0 h 1068867"/>
                      <a:gd name="connsiteX26" fmla="*/ 1454182 w 4452260"/>
                      <a:gd name="connsiteY26" fmla="*/ 0 h 1068867"/>
                      <a:gd name="connsiteX27" fmla="*/ 1470312 w 4452260"/>
                      <a:gd name="connsiteY27" fmla="*/ 0 h 1068867"/>
                      <a:gd name="connsiteX28" fmla="*/ 1487183 w 4452260"/>
                      <a:gd name="connsiteY28" fmla="*/ 0 h 1068867"/>
                      <a:gd name="connsiteX29" fmla="*/ 1497552 w 4452260"/>
                      <a:gd name="connsiteY29" fmla="*/ 0 h 1068867"/>
                      <a:gd name="connsiteX30" fmla="*/ 1505806 w 4452260"/>
                      <a:gd name="connsiteY30" fmla="*/ 0 h 1068867"/>
                      <a:gd name="connsiteX31" fmla="*/ 1528471 w 4452260"/>
                      <a:gd name="connsiteY31" fmla="*/ 0 h 1068867"/>
                      <a:gd name="connsiteX32" fmla="*/ 1531708 w 4452260"/>
                      <a:gd name="connsiteY32" fmla="*/ 0 h 1068867"/>
                      <a:gd name="connsiteX33" fmla="*/ 1540992 w 4452260"/>
                      <a:gd name="connsiteY33" fmla="*/ 0 h 1068867"/>
                      <a:gd name="connsiteX34" fmla="*/ 1541479 w 4452260"/>
                      <a:gd name="connsiteY34" fmla="*/ 0 h 1068867"/>
                      <a:gd name="connsiteX35" fmla="*/ 1599998 w 4452260"/>
                      <a:gd name="connsiteY35" fmla="*/ 0 h 1068867"/>
                      <a:gd name="connsiteX36" fmla="*/ 1619386 w 4452260"/>
                      <a:gd name="connsiteY36" fmla="*/ 0 h 1068867"/>
                      <a:gd name="connsiteX37" fmla="*/ 1635492 w 4452260"/>
                      <a:gd name="connsiteY37" fmla="*/ 0 h 1068867"/>
                      <a:gd name="connsiteX38" fmla="*/ 1649308 w 4452260"/>
                      <a:gd name="connsiteY38" fmla="*/ 0 h 1068867"/>
                      <a:gd name="connsiteX39" fmla="*/ 1653720 w 4452260"/>
                      <a:gd name="connsiteY39" fmla="*/ 0 h 1068867"/>
                      <a:gd name="connsiteX40" fmla="*/ 1661394 w 4452260"/>
                      <a:gd name="connsiteY40" fmla="*/ 0 h 1068867"/>
                      <a:gd name="connsiteX41" fmla="*/ 1687782 w 4452260"/>
                      <a:gd name="connsiteY41" fmla="*/ 0 h 1068867"/>
                      <a:gd name="connsiteX42" fmla="*/ 1703116 w 4452260"/>
                      <a:gd name="connsiteY42" fmla="*/ 0 h 1068867"/>
                      <a:gd name="connsiteX43" fmla="*/ 1739181 w 4452260"/>
                      <a:gd name="connsiteY43" fmla="*/ 0 h 1068867"/>
                      <a:gd name="connsiteX44" fmla="*/ 1771141 w 4452260"/>
                      <a:gd name="connsiteY44" fmla="*/ 0 h 1068867"/>
                      <a:gd name="connsiteX45" fmla="*/ 1800697 w 4452260"/>
                      <a:gd name="connsiteY45" fmla="*/ 0 h 1068867"/>
                      <a:gd name="connsiteX46" fmla="*/ 1811727 w 4452260"/>
                      <a:gd name="connsiteY46" fmla="*/ 0 h 1068867"/>
                      <a:gd name="connsiteX47" fmla="*/ 1823361 w 4452260"/>
                      <a:gd name="connsiteY47" fmla="*/ 0 h 1068867"/>
                      <a:gd name="connsiteX48" fmla="*/ 1826599 w 4452260"/>
                      <a:gd name="connsiteY48" fmla="*/ 0 h 1068867"/>
                      <a:gd name="connsiteX49" fmla="*/ 1857951 w 4452260"/>
                      <a:gd name="connsiteY49" fmla="*/ 0 h 1068867"/>
                      <a:gd name="connsiteX50" fmla="*/ 1858439 w 4452260"/>
                      <a:gd name="connsiteY50" fmla="*/ 0 h 1068867"/>
                      <a:gd name="connsiteX51" fmla="*/ 1859676 w 4452260"/>
                      <a:gd name="connsiteY51" fmla="*/ 0 h 1068867"/>
                      <a:gd name="connsiteX52" fmla="*/ 1893346 w 4452260"/>
                      <a:gd name="connsiteY52" fmla="*/ 0 h 1068867"/>
                      <a:gd name="connsiteX53" fmla="*/ 1927765 w 4452260"/>
                      <a:gd name="connsiteY53" fmla="*/ 0 h 1068867"/>
                      <a:gd name="connsiteX54" fmla="*/ 1963365 w 4452260"/>
                      <a:gd name="connsiteY54" fmla="*/ 0 h 1068867"/>
                      <a:gd name="connsiteX55" fmla="*/ 1978354 w 4452260"/>
                      <a:gd name="connsiteY55" fmla="*/ 0 h 1068867"/>
                      <a:gd name="connsiteX56" fmla="*/ 1991032 w 4452260"/>
                      <a:gd name="connsiteY56" fmla="*/ 0 h 1068867"/>
                      <a:gd name="connsiteX57" fmla="*/ 2020076 w 4452260"/>
                      <a:gd name="connsiteY57" fmla="*/ 0 h 1068867"/>
                      <a:gd name="connsiteX58" fmla="*/ 2021800 w 4452260"/>
                      <a:gd name="connsiteY58" fmla="*/ 0 h 1068867"/>
                      <a:gd name="connsiteX59" fmla="*/ 2027021 w 4452260"/>
                      <a:gd name="connsiteY59" fmla="*/ 0 h 1068867"/>
                      <a:gd name="connsiteX60" fmla="*/ 2032162 w 4452260"/>
                      <a:gd name="connsiteY60" fmla="*/ 0 h 1068867"/>
                      <a:gd name="connsiteX61" fmla="*/ 2141909 w 4452260"/>
                      <a:gd name="connsiteY61" fmla="*/ 0 h 1068867"/>
                      <a:gd name="connsiteX62" fmla="*/ 2143633 w 4452260"/>
                      <a:gd name="connsiteY62" fmla="*/ 0 h 1068867"/>
                      <a:gd name="connsiteX63" fmla="*/ 2178359 w 4452260"/>
                      <a:gd name="connsiteY63" fmla="*/ 0 h 1068867"/>
                      <a:gd name="connsiteX64" fmla="*/ 2228719 w 4452260"/>
                      <a:gd name="connsiteY64" fmla="*/ 0 h 1068867"/>
                      <a:gd name="connsiteX65" fmla="*/ 2229207 w 4452260"/>
                      <a:gd name="connsiteY65" fmla="*/ 0 h 1068867"/>
                      <a:gd name="connsiteX66" fmla="*/ 2230931 w 4452260"/>
                      <a:gd name="connsiteY66" fmla="*/ 0 h 1068867"/>
                      <a:gd name="connsiteX67" fmla="*/ 2287725 w 4452260"/>
                      <a:gd name="connsiteY67" fmla="*/ 0 h 1068867"/>
                      <a:gd name="connsiteX68" fmla="*/ 2289450 w 4452260"/>
                      <a:gd name="connsiteY68" fmla="*/ 0 h 1068867"/>
                      <a:gd name="connsiteX69" fmla="*/ 2323220 w 4452260"/>
                      <a:gd name="connsiteY69" fmla="*/ 0 h 1068867"/>
                      <a:gd name="connsiteX70" fmla="*/ 2324944 w 4452260"/>
                      <a:gd name="connsiteY70" fmla="*/ 0 h 1068867"/>
                      <a:gd name="connsiteX71" fmla="*/ 2340483 w 4452260"/>
                      <a:gd name="connsiteY71" fmla="*/ 0 h 1068867"/>
                      <a:gd name="connsiteX72" fmla="*/ 2341447 w 4452260"/>
                      <a:gd name="connsiteY72" fmla="*/ 0 h 1068867"/>
                      <a:gd name="connsiteX73" fmla="*/ 2343172 w 4452260"/>
                      <a:gd name="connsiteY73" fmla="*/ 0 h 1068867"/>
                      <a:gd name="connsiteX74" fmla="*/ 2349122 w 4452260"/>
                      <a:gd name="connsiteY74" fmla="*/ 0 h 1068867"/>
                      <a:gd name="connsiteX75" fmla="*/ 2350846 w 4452260"/>
                      <a:gd name="connsiteY75" fmla="*/ 0 h 1068867"/>
                      <a:gd name="connsiteX76" fmla="*/ 2390844 w 4452260"/>
                      <a:gd name="connsiteY76" fmla="*/ 0 h 1068867"/>
                      <a:gd name="connsiteX77" fmla="*/ 2462317 w 4452260"/>
                      <a:gd name="connsiteY77" fmla="*/ 0 h 1068867"/>
                      <a:gd name="connsiteX78" fmla="*/ 2499455 w 4452260"/>
                      <a:gd name="connsiteY78" fmla="*/ 0 h 1068867"/>
                      <a:gd name="connsiteX79" fmla="*/ 2530713 w 4452260"/>
                      <a:gd name="connsiteY79" fmla="*/ 0 h 1068867"/>
                      <a:gd name="connsiteX80" fmla="*/ 2547403 w 4452260"/>
                      <a:gd name="connsiteY80" fmla="*/ 0 h 1068867"/>
                      <a:gd name="connsiteX81" fmla="*/ 2549127 w 4452260"/>
                      <a:gd name="connsiteY81" fmla="*/ 0 h 1068867"/>
                      <a:gd name="connsiteX82" fmla="*/ 2581074 w 4452260"/>
                      <a:gd name="connsiteY82" fmla="*/ 0 h 1068867"/>
                      <a:gd name="connsiteX83" fmla="*/ 2582112 w 4452260"/>
                      <a:gd name="connsiteY83" fmla="*/ 0 h 1068867"/>
                      <a:gd name="connsiteX84" fmla="*/ 2669530 w 4452260"/>
                      <a:gd name="connsiteY84" fmla="*/ 0 h 1068867"/>
                      <a:gd name="connsiteX85" fmla="*/ 2678759 w 4452260"/>
                      <a:gd name="connsiteY85" fmla="*/ 0 h 1068867"/>
                      <a:gd name="connsiteX86" fmla="*/ 2709527 w 4452260"/>
                      <a:gd name="connsiteY86" fmla="*/ 0 h 1068867"/>
                      <a:gd name="connsiteX87" fmla="*/ 2711252 w 4452260"/>
                      <a:gd name="connsiteY87" fmla="*/ 0 h 1068867"/>
                      <a:gd name="connsiteX88" fmla="*/ 2714748 w 4452260"/>
                      <a:gd name="connsiteY88" fmla="*/ 0 h 1068867"/>
                      <a:gd name="connsiteX89" fmla="*/ 2719890 w 4452260"/>
                      <a:gd name="connsiteY89" fmla="*/ 0 h 1068867"/>
                      <a:gd name="connsiteX90" fmla="*/ 2831360 w 4452260"/>
                      <a:gd name="connsiteY90" fmla="*/ 0 h 1068867"/>
                      <a:gd name="connsiteX91" fmla="*/ 2833086 w 4452260"/>
                      <a:gd name="connsiteY91" fmla="*/ 0 h 1068867"/>
                      <a:gd name="connsiteX92" fmla="*/ 2866087 w 4452260"/>
                      <a:gd name="connsiteY92" fmla="*/ 0 h 1068867"/>
                      <a:gd name="connsiteX93" fmla="*/ 2918659 w 4452260"/>
                      <a:gd name="connsiteY93" fmla="*/ 0 h 1068867"/>
                      <a:gd name="connsiteX94" fmla="*/ 2919896 w 4452260"/>
                      <a:gd name="connsiteY94" fmla="*/ 0 h 1068867"/>
                      <a:gd name="connsiteX95" fmla="*/ 2920383 w 4452260"/>
                      <a:gd name="connsiteY95" fmla="*/ 0 h 1068867"/>
                      <a:gd name="connsiteX96" fmla="*/ 2977177 w 4452260"/>
                      <a:gd name="connsiteY96" fmla="*/ 0 h 1068867"/>
                      <a:gd name="connsiteX97" fmla="*/ 2978902 w 4452260"/>
                      <a:gd name="connsiteY97" fmla="*/ 0 h 1068867"/>
                      <a:gd name="connsiteX98" fmla="*/ 3012671 w 4452260"/>
                      <a:gd name="connsiteY98" fmla="*/ 0 h 1068867"/>
                      <a:gd name="connsiteX99" fmla="*/ 3014397 w 4452260"/>
                      <a:gd name="connsiteY99" fmla="*/ 0 h 1068867"/>
                      <a:gd name="connsiteX100" fmla="*/ 3028211 w 4452260"/>
                      <a:gd name="connsiteY100" fmla="*/ 0 h 1068867"/>
                      <a:gd name="connsiteX101" fmla="*/ 3030899 w 4452260"/>
                      <a:gd name="connsiteY101" fmla="*/ 0 h 1068867"/>
                      <a:gd name="connsiteX102" fmla="*/ 3032624 w 4452260"/>
                      <a:gd name="connsiteY102" fmla="*/ 0 h 1068867"/>
                      <a:gd name="connsiteX103" fmla="*/ 3038573 w 4452260"/>
                      <a:gd name="connsiteY103" fmla="*/ 0 h 1068867"/>
                      <a:gd name="connsiteX104" fmla="*/ 3040298 w 4452260"/>
                      <a:gd name="connsiteY104" fmla="*/ 0 h 1068867"/>
                      <a:gd name="connsiteX105" fmla="*/ 3082021 w 4452260"/>
                      <a:gd name="connsiteY105" fmla="*/ 0 h 1068867"/>
                      <a:gd name="connsiteX106" fmla="*/ 3150044 w 4452260"/>
                      <a:gd name="connsiteY106" fmla="*/ 0 h 1068867"/>
                      <a:gd name="connsiteX107" fmla="*/ 3218441 w 4452260"/>
                      <a:gd name="connsiteY107" fmla="*/ 0 h 1068867"/>
                      <a:gd name="connsiteX108" fmla="*/ 3236855 w 4452260"/>
                      <a:gd name="connsiteY108" fmla="*/ 0 h 1068867"/>
                      <a:gd name="connsiteX109" fmla="*/ 3269839 w 4452260"/>
                      <a:gd name="connsiteY109" fmla="*/ 0 h 1068867"/>
                      <a:gd name="connsiteX110" fmla="*/ 3272250 w 4452260"/>
                      <a:gd name="connsiteY110" fmla="*/ 0 h 1068867"/>
                      <a:gd name="connsiteX111" fmla="*/ 3320378 w 4452260"/>
                      <a:gd name="connsiteY111" fmla="*/ 0 h 1068867"/>
                      <a:gd name="connsiteX112" fmla="*/ 3346330 w 4452260"/>
                      <a:gd name="connsiteY112" fmla="*/ 0 h 1068867"/>
                      <a:gd name="connsiteX113" fmla="*/ 3357257 w 4452260"/>
                      <a:gd name="connsiteY113" fmla="*/ 0 h 1068867"/>
                      <a:gd name="connsiteX114" fmla="*/ 3369936 w 4452260"/>
                      <a:gd name="connsiteY114" fmla="*/ 0 h 1068867"/>
                      <a:gd name="connsiteX115" fmla="*/ 3398980 w 4452260"/>
                      <a:gd name="connsiteY115" fmla="*/ 0 h 1068867"/>
                      <a:gd name="connsiteX116" fmla="*/ 3405925 w 4452260"/>
                      <a:gd name="connsiteY116" fmla="*/ 0 h 1068867"/>
                      <a:gd name="connsiteX117" fmla="*/ 3411066 w 4452260"/>
                      <a:gd name="connsiteY117" fmla="*/ 0 h 1068867"/>
                      <a:gd name="connsiteX118" fmla="*/ 3520813 w 4452260"/>
                      <a:gd name="connsiteY118" fmla="*/ 0 h 1068867"/>
                      <a:gd name="connsiteX119" fmla="*/ 3607623 w 4452260"/>
                      <a:gd name="connsiteY119" fmla="*/ 0 h 1068867"/>
                      <a:gd name="connsiteX120" fmla="*/ 3608111 w 4452260"/>
                      <a:gd name="connsiteY120" fmla="*/ 0 h 1068867"/>
                      <a:gd name="connsiteX121" fmla="*/ 3666629 w 4452260"/>
                      <a:gd name="connsiteY121" fmla="*/ 0 h 1068867"/>
                      <a:gd name="connsiteX122" fmla="*/ 3702124 w 4452260"/>
                      <a:gd name="connsiteY122" fmla="*/ 0 h 1068867"/>
                      <a:gd name="connsiteX123" fmla="*/ 3720351 w 4452260"/>
                      <a:gd name="connsiteY123" fmla="*/ 0 h 1068867"/>
                      <a:gd name="connsiteX124" fmla="*/ 3728025 w 4452260"/>
                      <a:gd name="connsiteY124" fmla="*/ 0 h 1068867"/>
                      <a:gd name="connsiteX125" fmla="*/ 3769748 w 4452260"/>
                      <a:gd name="connsiteY125" fmla="*/ 0 h 1068867"/>
                      <a:gd name="connsiteX126" fmla="*/ 4098793 w 4452260"/>
                      <a:gd name="connsiteY126" fmla="*/ 0 h 1068867"/>
                      <a:gd name="connsiteX127" fmla="*/ 4193519 w 4452260"/>
                      <a:gd name="connsiteY127" fmla="*/ 54408 h 1068867"/>
                      <a:gd name="connsiteX128" fmla="*/ 4439104 w 4452260"/>
                      <a:gd name="connsiteY128" fmla="*/ 480025 h 1068867"/>
                      <a:gd name="connsiteX129" fmla="*/ 4439104 w 4452260"/>
                      <a:gd name="connsiteY129" fmla="*/ 588843 h 1068867"/>
                      <a:gd name="connsiteX130" fmla="*/ 4193519 w 4452260"/>
                      <a:gd name="connsiteY130" fmla="*/ 1014459 h 1068867"/>
                      <a:gd name="connsiteX131" fmla="*/ 4098793 w 4452260"/>
                      <a:gd name="connsiteY131" fmla="*/ 1068867 h 1068867"/>
                      <a:gd name="connsiteX132" fmla="*/ 3728025 w 4452260"/>
                      <a:gd name="connsiteY132" fmla="*/ 1068867 h 1068867"/>
                      <a:gd name="connsiteX133" fmla="*/ 3607623 w 4452260"/>
                      <a:gd name="connsiteY133" fmla="*/ 1068867 h 1068867"/>
                      <a:gd name="connsiteX134" fmla="*/ 3411066 w 4452260"/>
                      <a:gd name="connsiteY134" fmla="*/ 1068867 h 1068867"/>
                      <a:gd name="connsiteX135" fmla="*/ 3357257 w 4452260"/>
                      <a:gd name="connsiteY135" fmla="*/ 1068867 h 1068867"/>
                      <a:gd name="connsiteX136" fmla="*/ 3236855 w 4452260"/>
                      <a:gd name="connsiteY136" fmla="*/ 1068867 h 1068867"/>
                      <a:gd name="connsiteX137" fmla="*/ 3040298 w 4452260"/>
                      <a:gd name="connsiteY137" fmla="*/ 1068867 h 1068867"/>
                      <a:gd name="connsiteX138" fmla="*/ 3038573 w 4452260"/>
                      <a:gd name="connsiteY138" fmla="*/ 1068867 h 1068867"/>
                      <a:gd name="connsiteX139" fmla="*/ 2919896 w 4452260"/>
                      <a:gd name="connsiteY139" fmla="*/ 1068867 h 1068867"/>
                      <a:gd name="connsiteX140" fmla="*/ 2866087 w 4452260"/>
                      <a:gd name="connsiteY140" fmla="*/ 1068867 h 1068867"/>
                      <a:gd name="connsiteX141" fmla="*/ 2719890 w 4452260"/>
                      <a:gd name="connsiteY141" fmla="*/ 1068867 h 1068867"/>
                      <a:gd name="connsiteX142" fmla="*/ 2669530 w 4452260"/>
                      <a:gd name="connsiteY142" fmla="*/ 1068867 h 1068867"/>
                      <a:gd name="connsiteX143" fmla="*/ 2549127 w 4452260"/>
                      <a:gd name="connsiteY143" fmla="*/ 1068867 h 1068867"/>
                      <a:gd name="connsiteX144" fmla="*/ 2547403 w 4452260"/>
                      <a:gd name="connsiteY144" fmla="*/ 1068867 h 1068867"/>
                      <a:gd name="connsiteX145" fmla="*/ 2350846 w 4452260"/>
                      <a:gd name="connsiteY145" fmla="*/ 1068867 h 1068867"/>
                      <a:gd name="connsiteX146" fmla="*/ 2349122 w 4452260"/>
                      <a:gd name="connsiteY146" fmla="*/ 1068867 h 1068867"/>
                      <a:gd name="connsiteX147" fmla="*/ 2228719 w 4452260"/>
                      <a:gd name="connsiteY147" fmla="*/ 1068867 h 1068867"/>
                      <a:gd name="connsiteX148" fmla="*/ 2178359 w 4452260"/>
                      <a:gd name="connsiteY148" fmla="*/ 1068867 h 1068867"/>
                      <a:gd name="connsiteX149" fmla="*/ 2032162 w 4452260"/>
                      <a:gd name="connsiteY149" fmla="*/ 1068867 h 1068867"/>
                      <a:gd name="connsiteX150" fmla="*/ 1978354 w 4452260"/>
                      <a:gd name="connsiteY150" fmla="*/ 1068867 h 1068867"/>
                      <a:gd name="connsiteX151" fmla="*/ 1859676 w 4452260"/>
                      <a:gd name="connsiteY151" fmla="*/ 1068867 h 1068867"/>
                      <a:gd name="connsiteX152" fmla="*/ 1857951 w 4452260"/>
                      <a:gd name="connsiteY152" fmla="*/ 1068867 h 1068867"/>
                      <a:gd name="connsiteX153" fmla="*/ 1826599 w 4452260"/>
                      <a:gd name="connsiteY153" fmla="*/ 1068867 h 1068867"/>
                      <a:gd name="connsiteX154" fmla="*/ 1661394 w 4452260"/>
                      <a:gd name="connsiteY154" fmla="*/ 1068867 h 1068867"/>
                      <a:gd name="connsiteX155" fmla="*/ 1540992 w 4452260"/>
                      <a:gd name="connsiteY155" fmla="*/ 1068867 h 1068867"/>
                      <a:gd name="connsiteX156" fmla="*/ 1531708 w 4452260"/>
                      <a:gd name="connsiteY156" fmla="*/ 1068867 h 1068867"/>
                      <a:gd name="connsiteX157" fmla="*/ 1487183 w 4452260"/>
                      <a:gd name="connsiteY157" fmla="*/ 1068867 h 1068867"/>
                      <a:gd name="connsiteX158" fmla="*/ 1335428 w 4452260"/>
                      <a:gd name="connsiteY158" fmla="*/ 1068867 h 1068867"/>
                      <a:gd name="connsiteX159" fmla="*/ 1290626 w 4452260"/>
                      <a:gd name="connsiteY159" fmla="*/ 1068867 h 1068867"/>
                      <a:gd name="connsiteX160" fmla="*/ 1170224 w 4452260"/>
                      <a:gd name="connsiteY160" fmla="*/ 1068867 h 1068867"/>
                      <a:gd name="connsiteX161" fmla="*/ 1138871 w 4452260"/>
                      <a:gd name="connsiteY161" fmla="*/ 1068867 h 1068867"/>
                      <a:gd name="connsiteX162" fmla="*/ 1040537 w 4452260"/>
                      <a:gd name="connsiteY162" fmla="*/ 1068867 h 1068867"/>
                      <a:gd name="connsiteX163" fmla="*/ 843980 w 4452260"/>
                      <a:gd name="connsiteY163" fmla="*/ 1068867 h 1068867"/>
                      <a:gd name="connsiteX164" fmla="*/ 799455 w 4452260"/>
                      <a:gd name="connsiteY164" fmla="*/ 1068867 h 1068867"/>
                      <a:gd name="connsiteX165" fmla="*/ 647700 w 4452260"/>
                      <a:gd name="connsiteY165" fmla="*/ 1068867 h 1068867"/>
                      <a:gd name="connsiteX166" fmla="*/ 352810 w 4452260"/>
                      <a:gd name="connsiteY166" fmla="*/ 1068867 h 1068867"/>
                      <a:gd name="connsiteX167" fmla="*/ 258084 w 4452260"/>
                      <a:gd name="connsiteY167" fmla="*/ 1014459 h 1068867"/>
                      <a:gd name="connsiteX168" fmla="*/ 12498 w 4452260"/>
                      <a:gd name="connsiteY168" fmla="*/ 588843 h 1068867"/>
                      <a:gd name="connsiteX169" fmla="*/ 12498 w 4452260"/>
                      <a:gd name="connsiteY169" fmla="*/ 480025 h 1068867"/>
                      <a:gd name="connsiteX170" fmla="*/ 258084 w 4452260"/>
                      <a:gd name="connsiteY170" fmla="*/ 54408 h 1068867"/>
                      <a:gd name="connsiteX171" fmla="*/ 352810 w 4452260"/>
                      <a:gd name="connsiteY171" fmla="*/ 0 h 1068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</a:cxnLst>
                    <a:rect l="l" t="t" r="r" b="b"/>
                    <a:pathLst>
                      <a:path w="4452260" h="1068867">
                        <a:moveTo>
                          <a:pt x="352810" y="0"/>
                        </a:moveTo>
                        <a:cubicBezTo>
                          <a:pt x="475602" y="0"/>
                          <a:pt x="567696" y="0"/>
                          <a:pt x="636768" y="0"/>
                        </a:cubicBezTo>
                        <a:lnTo>
                          <a:pt x="647700" y="0"/>
                        </a:lnTo>
                        <a:lnTo>
                          <a:pt x="724065" y="0"/>
                        </a:lnTo>
                        <a:cubicBezTo>
                          <a:pt x="748048" y="0"/>
                          <a:pt x="767235" y="0"/>
                          <a:pt x="782584" y="0"/>
                        </a:cubicBezTo>
                        <a:lnTo>
                          <a:pt x="799455" y="0"/>
                        </a:lnTo>
                        <a:lnTo>
                          <a:pt x="809825" y="0"/>
                        </a:lnTo>
                        <a:lnTo>
                          <a:pt x="818078" y="0"/>
                        </a:lnTo>
                        <a:cubicBezTo>
                          <a:pt x="843980" y="0"/>
                          <a:pt x="843980" y="0"/>
                          <a:pt x="843980" y="0"/>
                        </a:cubicBezTo>
                        <a:lnTo>
                          <a:pt x="931658" y="0"/>
                        </a:lnTo>
                        <a:lnTo>
                          <a:pt x="961580" y="0"/>
                        </a:lnTo>
                        <a:lnTo>
                          <a:pt x="1000055" y="0"/>
                        </a:lnTo>
                        <a:lnTo>
                          <a:pt x="1040537" y="0"/>
                        </a:lnTo>
                        <a:lnTo>
                          <a:pt x="1051453" y="0"/>
                        </a:lnTo>
                        <a:lnTo>
                          <a:pt x="1083414" y="0"/>
                        </a:lnTo>
                        <a:lnTo>
                          <a:pt x="1112969" y="0"/>
                        </a:lnTo>
                        <a:cubicBezTo>
                          <a:pt x="1138871" y="0"/>
                          <a:pt x="1138871" y="0"/>
                          <a:pt x="1138871" y="0"/>
                        </a:cubicBezTo>
                        <a:lnTo>
                          <a:pt x="1170224" y="0"/>
                        </a:lnTo>
                        <a:lnTo>
                          <a:pt x="1170711" y="0"/>
                        </a:lnTo>
                        <a:lnTo>
                          <a:pt x="1202662" y="0"/>
                        </a:lnTo>
                        <a:lnTo>
                          <a:pt x="1240037" y="0"/>
                        </a:lnTo>
                        <a:cubicBezTo>
                          <a:pt x="1290626" y="0"/>
                          <a:pt x="1290626" y="0"/>
                          <a:pt x="1290626" y="0"/>
                        </a:cubicBezTo>
                        <a:lnTo>
                          <a:pt x="1324496" y="0"/>
                        </a:lnTo>
                        <a:lnTo>
                          <a:pt x="1332348" y="0"/>
                        </a:lnTo>
                        <a:lnTo>
                          <a:pt x="1335428" y="0"/>
                        </a:lnTo>
                        <a:lnTo>
                          <a:pt x="1411793" y="0"/>
                        </a:lnTo>
                        <a:lnTo>
                          <a:pt x="1454182" y="0"/>
                        </a:lnTo>
                        <a:lnTo>
                          <a:pt x="1470312" y="0"/>
                        </a:lnTo>
                        <a:lnTo>
                          <a:pt x="1487183" y="0"/>
                        </a:lnTo>
                        <a:lnTo>
                          <a:pt x="1497552" y="0"/>
                        </a:lnTo>
                        <a:lnTo>
                          <a:pt x="1505806" y="0"/>
                        </a:lnTo>
                        <a:lnTo>
                          <a:pt x="1528471" y="0"/>
                        </a:lnTo>
                        <a:lnTo>
                          <a:pt x="1531708" y="0"/>
                        </a:lnTo>
                        <a:lnTo>
                          <a:pt x="1540992" y="0"/>
                        </a:lnTo>
                        <a:lnTo>
                          <a:pt x="1541479" y="0"/>
                        </a:lnTo>
                        <a:lnTo>
                          <a:pt x="1599998" y="0"/>
                        </a:lnTo>
                        <a:lnTo>
                          <a:pt x="1619386" y="0"/>
                        </a:lnTo>
                        <a:lnTo>
                          <a:pt x="1635492" y="0"/>
                        </a:lnTo>
                        <a:lnTo>
                          <a:pt x="1649308" y="0"/>
                        </a:lnTo>
                        <a:lnTo>
                          <a:pt x="1653720" y="0"/>
                        </a:lnTo>
                        <a:lnTo>
                          <a:pt x="1661394" y="0"/>
                        </a:lnTo>
                        <a:lnTo>
                          <a:pt x="1687782" y="0"/>
                        </a:lnTo>
                        <a:lnTo>
                          <a:pt x="1703116" y="0"/>
                        </a:lnTo>
                        <a:lnTo>
                          <a:pt x="1739181" y="0"/>
                        </a:lnTo>
                        <a:lnTo>
                          <a:pt x="1771141" y="0"/>
                        </a:lnTo>
                        <a:lnTo>
                          <a:pt x="1800697" y="0"/>
                        </a:lnTo>
                        <a:lnTo>
                          <a:pt x="1811727" y="0"/>
                        </a:lnTo>
                        <a:lnTo>
                          <a:pt x="1823361" y="0"/>
                        </a:lnTo>
                        <a:lnTo>
                          <a:pt x="1826599" y="0"/>
                        </a:lnTo>
                        <a:lnTo>
                          <a:pt x="1857951" y="0"/>
                        </a:lnTo>
                        <a:lnTo>
                          <a:pt x="1858439" y="0"/>
                        </a:lnTo>
                        <a:lnTo>
                          <a:pt x="1859676" y="0"/>
                        </a:lnTo>
                        <a:lnTo>
                          <a:pt x="1893346" y="0"/>
                        </a:lnTo>
                        <a:lnTo>
                          <a:pt x="1927765" y="0"/>
                        </a:lnTo>
                        <a:lnTo>
                          <a:pt x="1963365" y="0"/>
                        </a:lnTo>
                        <a:lnTo>
                          <a:pt x="1978354" y="0"/>
                        </a:lnTo>
                        <a:lnTo>
                          <a:pt x="1991032" y="0"/>
                        </a:lnTo>
                        <a:lnTo>
                          <a:pt x="2020076" y="0"/>
                        </a:lnTo>
                        <a:lnTo>
                          <a:pt x="2021800" y="0"/>
                        </a:lnTo>
                        <a:lnTo>
                          <a:pt x="2027021" y="0"/>
                        </a:lnTo>
                        <a:cubicBezTo>
                          <a:pt x="2032162" y="0"/>
                          <a:pt x="2032162" y="0"/>
                          <a:pt x="2032162" y="0"/>
                        </a:cubicBezTo>
                        <a:lnTo>
                          <a:pt x="2141909" y="0"/>
                        </a:lnTo>
                        <a:lnTo>
                          <a:pt x="2143633" y="0"/>
                        </a:lnTo>
                        <a:lnTo>
                          <a:pt x="2178359" y="0"/>
                        </a:lnTo>
                        <a:lnTo>
                          <a:pt x="2228719" y="0"/>
                        </a:lnTo>
                        <a:lnTo>
                          <a:pt x="2229207" y="0"/>
                        </a:lnTo>
                        <a:lnTo>
                          <a:pt x="2230931" y="0"/>
                        </a:lnTo>
                        <a:lnTo>
                          <a:pt x="2287725" y="0"/>
                        </a:lnTo>
                        <a:lnTo>
                          <a:pt x="2289450" y="0"/>
                        </a:lnTo>
                        <a:lnTo>
                          <a:pt x="2323220" y="0"/>
                        </a:lnTo>
                        <a:lnTo>
                          <a:pt x="2324944" y="0"/>
                        </a:lnTo>
                        <a:lnTo>
                          <a:pt x="2340483" y="0"/>
                        </a:lnTo>
                        <a:lnTo>
                          <a:pt x="2341447" y="0"/>
                        </a:lnTo>
                        <a:lnTo>
                          <a:pt x="2343172" y="0"/>
                        </a:lnTo>
                        <a:lnTo>
                          <a:pt x="2349122" y="0"/>
                        </a:lnTo>
                        <a:lnTo>
                          <a:pt x="2350846" y="0"/>
                        </a:lnTo>
                        <a:lnTo>
                          <a:pt x="2390844" y="0"/>
                        </a:lnTo>
                        <a:lnTo>
                          <a:pt x="2462317" y="0"/>
                        </a:lnTo>
                        <a:lnTo>
                          <a:pt x="2499455" y="0"/>
                        </a:lnTo>
                        <a:lnTo>
                          <a:pt x="2530713" y="0"/>
                        </a:lnTo>
                        <a:lnTo>
                          <a:pt x="2547403" y="0"/>
                        </a:lnTo>
                        <a:lnTo>
                          <a:pt x="2549127" y="0"/>
                        </a:lnTo>
                        <a:lnTo>
                          <a:pt x="2581074" y="0"/>
                        </a:lnTo>
                        <a:lnTo>
                          <a:pt x="2582112" y="0"/>
                        </a:lnTo>
                        <a:cubicBezTo>
                          <a:pt x="2669530" y="0"/>
                          <a:pt x="2669530" y="0"/>
                          <a:pt x="2669530" y="0"/>
                        </a:cubicBezTo>
                        <a:lnTo>
                          <a:pt x="2678759" y="0"/>
                        </a:lnTo>
                        <a:lnTo>
                          <a:pt x="2709527" y="0"/>
                        </a:lnTo>
                        <a:lnTo>
                          <a:pt x="2711252" y="0"/>
                        </a:lnTo>
                        <a:lnTo>
                          <a:pt x="2714748" y="0"/>
                        </a:lnTo>
                        <a:lnTo>
                          <a:pt x="2719890" y="0"/>
                        </a:lnTo>
                        <a:lnTo>
                          <a:pt x="2831360" y="0"/>
                        </a:lnTo>
                        <a:lnTo>
                          <a:pt x="2833086" y="0"/>
                        </a:lnTo>
                        <a:lnTo>
                          <a:pt x="2866087" y="0"/>
                        </a:lnTo>
                        <a:lnTo>
                          <a:pt x="2918659" y="0"/>
                        </a:lnTo>
                        <a:lnTo>
                          <a:pt x="2919896" y="0"/>
                        </a:lnTo>
                        <a:lnTo>
                          <a:pt x="2920383" y="0"/>
                        </a:lnTo>
                        <a:lnTo>
                          <a:pt x="2977177" y="0"/>
                        </a:lnTo>
                        <a:lnTo>
                          <a:pt x="2978902" y="0"/>
                        </a:lnTo>
                        <a:lnTo>
                          <a:pt x="3012671" y="0"/>
                        </a:lnTo>
                        <a:lnTo>
                          <a:pt x="3014397" y="0"/>
                        </a:lnTo>
                        <a:lnTo>
                          <a:pt x="3028211" y="0"/>
                        </a:lnTo>
                        <a:lnTo>
                          <a:pt x="3030899" y="0"/>
                        </a:lnTo>
                        <a:lnTo>
                          <a:pt x="3032624" y="0"/>
                        </a:lnTo>
                        <a:lnTo>
                          <a:pt x="3038573" y="0"/>
                        </a:lnTo>
                        <a:lnTo>
                          <a:pt x="3040298" y="0"/>
                        </a:lnTo>
                        <a:lnTo>
                          <a:pt x="3082021" y="0"/>
                        </a:lnTo>
                        <a:lnTo>
                          <a:pt x="3150044" y="0"/>
                        </a:lnTo>
                        <a:lnTo>
                          <a:pt x="3218441" y="0"/>
                        </a:lnTo>
                        <a:lnTo>
                          <a:pt x="3236855" y="0"/>
                        </a:lnTo>
                        <a:lnTo>
                          <a:pt x="3269839" y="0"/>
                        </a:lnTo>
                        <a:lnTo>
                          <a:pt x="3272250" y="0"/>
                        </a:lnTo>
                        <a:lnTo>
                          <a:pt x="3320378" y="0"/>
                        </a:lnTo>
                        <a:lnTo>
                          <a:pt x="3346330" y="0"/>
                        </a:lnTo>
                        <a:lnTo>
                          <a:pt x="3357257" y="0"/>
                        </a:lnTo>
                        <a:lnTo>
                          <a:pt x="3369936" y="0"/>
                        </a:lnTo>
                        <a:lnTo>
                          <a:pt x="3398980" y="0"/>
                        </a:lnTo>
                        <a:lnTo>
                          <a:pt x="3405925" y="0"/>
                        </a:lnTo>
                        <a:cubicBezTo>
                          <a:pt x="3411066" y="0"/>
                          <a:pt x="3411066" y="0"/>
                          <a:pt x="3411066" y="0"/>
                        </a:cubicBezTo>
                        <a:lnTo>
                          <a:pt x="3520813" y="0"/>
                        </a:lnTo>
                        <a:lnTo>
                          <a:pt x="3607623" y="0"/>
                        </a:lnTo>
                        <a:lnTo>
                          <a:pt x="3608111" y="0"/>
                        </a:lnTo>
                        <a:lnTo>
                          <a:pt x="3666629" y="0"/>
                        </a:lnTo>
                        <a:lnTo>
                          <a:pt x="3702124" y="0"/>
                        </a:lnTo>
                        <a:lnTo>
                          <a:pt x="3720351" y="0"/>
                        </a:lnTo>
                        <a:lnTo>
                          <a:pt x="3728025" y="0"/>
                        </a:lnTo>
                        <a:lnTo>
                          <a:pt x="3769748" y="0"/>
                        </a:lnTo>
                        <a:cubicBezTo>
                          <a:pt x="4098793" y="0"/>
                          <a:pt x="4098793" y="0"/>
                          <a:pt x="4098793" y="0"/>
                        </a:cubicBezTo>
                        <a:cubicBezTo>
                          <a:pt x="4133877" y="0"/>
                          <a:pt x="4175977" y="24572"/>
                          <a:pt x="4193519" y="54408"/>
                        </a:cubicBezTo>
                        <a:cubicBezTo>
                          <a:pt x="4439104" y="480025"/>
                          <a:pt x="4439104" y="480025"/>
                          <a:pt x="4439104" y="480025"/>
                        </a:cubicBezTo>
                        <a:cubicBezTo>
                          <a:pt x="4456646" y="509862"/>
                          <a:pt x="4456646" y="559005"/>
                          <a:pt x="4439104" y="588843"/>
                        </a:cubicBezTo>
                        <a:cubicBezTo>
                          <a:pt x="4193519" y="1014459"/>
                          <a:pt x="4193519" y="1014459"/>
                          <a:pt x="4193519" y="1014459"/>
                        </a:cubicBezTo>
                        <a:cubicBezTo>
                          <a:pt x="4175977" y="1044295"/>
                          <a:pt x="4133877" y="1068867"/>
                          <a:pt x="4098793" y="1068867"/>
                        </a:cubicBezTo>
                        <a:lnTo>
                          <a:pt x="3728025" y="1068867"/>
                        </a:lnTo>
                        <a:lnTo>
                          <a:pt x="3607623" y="1068867"/>
                        </a:lnTo>
                        <a:lnTo>
                          <a:pt x="3411066" y="1068867"/>
                        </a:lnTo>
                        <a:lnTo>
                          <a:pt x="3357257" y="1068867"/>
                        </a:lnTo>
                        <a:lnTo>
                          <a:pt x="3236855" y="1068867"/>
                        </a:lnTo>
                        <a:lnTo>
                          <a:pt x="3040298" y="1068867"/>
                        </a:lnTo>
                        <a:lnTo>
                          <a:pt x="3038573" y="1068867"/>
                        </a:lnTo>
                        <a:lnTo>
                          <a:pt x="2919896" y="1068867"/>
                        </a:lnTo>
                        <a:lnTo>
                          <a:pt x="2866087" y="1068867"/>
                        </a:lnTo>
                        <a:lnTo>
                          <a:pt x="2719890" y="1068867"/>
                        </a:lnTo>
                        <a:lnTo>
                          <a:pt x="2669530" y="1068867"/>
                        </a:lnTo>
                        <a:lnTo>
                          <a:pt x="2549127" y="1068867"/>
                        </a:lnTo>
                        <a:lnTo>
                          <a:pt x="2547403" y="1068867"/>
                        </a:lnTo>
                        <a:lnTo>
                          <a:pt x="2350846" y="1068867"/>
                        </a:lnTo>
                        <a:lnTo>
                          <a:pt x="2349122" y="1068867"/>
                        </a:lnTo>
                        <a:lnTo>
                          <a:pt x="2228719" y="1068867"/>
                        </a:lnTo>
                        <a:lnTo>
                          <a:pt x="2178359" y="1068867"/>
                        </a:lnTo>
                        <a:lnTo>
                          <a:pt x="2032162" y="1068867"/>
                        </a:lnTo>
                        <a:lnTo>
                          <a:pt x="1978354" y="1068867"/>
                        </a:lnTo>
                        <a:lnTo>
                          <a:pt x="1859676" y="1068867"/>
                        </a:lnTo>
                        <a:lnTo>
                          <a:pt x="1857951" y="1068867"/>
                        </a:lnTo>
                        <a:lnTo>
                          <a:pt x="1826599" y="1068867"/>
                        </a:lnTo>
                        <a:lnTo>
                          <a:pt x="1661394" y="1068867"/>
                        </a:lnTo>
                        <a:lnTo>
                          <a:pt x="1540992" y="1068867"/>
                        </a:lnTo>
                        <a:lnTo>
                          <a:pt x="1531708" y="1068867"/>
                        </a:lnTo>
                        <a:lnTo>
                          <a:pt x="1487183" y="1068867"/>
                        </a:lnTo>
                        <a:lnTo>
                          <a:pt x="1335428" y="1068867"/>
                        </a:lnTo>
                        <a:lnTo>
                          <a:pt x="1290626" y="1068867"/>
                        </a:lnTo>
                        <a:lnTo>
                          <a:pt x="1170224" y="1068867"/>
                        </a:lnTo>
                        <a:lnTo>
                          <a:pt x="1138871" y="1068867"/>
                        </a:lnTo>
                        <a:lnTo>
                          <a:pt x="1040537" y="1068867"/>
                        </a:lnTo>
                        <a:lnTo>
                          <a:pt x="843980" y="1068867"/>
                        </a:lnTo>
                        <a:lnTo>
                          <a:pt x="799455" y="1068867"/>
                        </a:lnTo>
                        <a:lnTo>
                          <a:pt x="647700" y="1068867"/>
                        </a:lnTo>
                        <a:lnTo>
                          <a:pt x="352810" y="1068867"/>
                        </a:lnTo>
                        <a:cubicBezTo>
                          <a:pt x="318603" y="1068867"/>
                          <a:pt x="275626" y="1044295"/>
                          <a:pt x="258084" y="1014459"/>
                        </a:cubicBezTo>
                        <a:cubicBezTo>
                          <a:pt x="12498" y="588843"/>
                          <a:pt x="12498" y="588843"/>
                          <a:pt x="12498" y="588843"/>
                        </a:cubicBezTo>
                        <a:cubicBezTo>
                          <a:pt x="-4166" y="559005"/>
                          <a:pt x="-4166" y="509862"/>
                          <a:pt x="12498" y="480025"/>
                        </a:cubicBezTo>
                        <a:cubicBezTo>
                          <a:pt x="258084" y="54408"/>
                          <a:pt x="258084" y="54408"/>
                          <a:pt x="258084" y="54408"/>
                        </a:cubicBezTo>
                        <a:cubicBezTo>
                          <a:pt x="275626" y="24572"/>
                          <a:pt x="318603" y="0"/>
                          <a:pt x="35281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ysClr val="window" lastClr="FFFFFF">
                          <a:lumMod val="95000"/>
                        </a:sysClr>
                      </a:gs>
                      <a:gs pos="0">
                        <a:srgbClr val="D3D3D3"/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" name="任意多边形 30"/>
                  <p:cNvSpPr>
                    <a:spLocks/>
                  </p:cNvSpPr>
                  <p:nvPr/>
                </p:nvSpPr>
                <p:spPr bwMode="auto">
                  <a:xfrm>
                    <a:off x="1010779" y="325868"/>
                    <a:ext cx="4820922" cy="527848"/>
                  </a:xfrm>
                  <a:custGeom>
                    <a:avLst/>
                    <a:gdLst>
                      <a:gd name="connsiteX0" fmla="*/ 305125 w 4603109"/>
                      <a:gd name="connsiteY0" fmla="*/ 0 h 924402"/>
                      <a:gd name="connsiteX1" fmla="*/ 432894 w 4603109"/>
                      <a:gd name="connsiteY1" fmla="*/ 0 h 924402"/>
                      <a:gd name="connsiteX2" fmla="*/ 445336 w 4603109"/>
                      <a:gd name="connsiteY2" fmla="*/ 0 h 924402"/>
                      <a:gd name="connsiteX3" fmla="*/ 550703 w 4603109"/>
                      <a:gd name="connsiteY3" fmla="*/ 0 h 924402"/>
                      <a:gd name="connsiteX4" fmla="*/ 560158 w 4603109"/>
                      <a:gd name="connsiteY4" fmla="*/ 0 h 924402"/>
                      <a:gd name="connsiteX5" fmla="*/ 573105 w 4603109"/>
                      <a:gd name="connsiteY5" fmla="*/ 0 h 924402"/>
                      <a:gd name="connsiteX6" fmla="*/ 626202 w 4603109"/>
                      <a:gd name="connsiteY6" fmla="*/ 0 h 924402"/>
                      <a:gd name="connsiteX7" fmla="*/ 676811 w 4603109"/>
                      <a:gd name="connsiteY7" fmla="*/ 0 h 924402"/>
                      <a:gd name="connsiteX8" fmla="*/ 678472 w 4603109"/>
                      <a:gd name="connsiteY8" fmla="*/ 0 h 924402"/>
                      <a:gd name="connsiteX9" fmla="*/ 687927 w 4603109"/>
                      <a:gd name="connsiteY9" fmla="*/ 0 h 924402"/>
                      <a:gd name="connsiteX10" fmla="*/ 691402 w 4603109"/>
                      <a:gd name="connsiteY10" fmla="*/ 0 h 924402"/>
                      <a:gd name="connsiteX11" fmla="*/ 700371 w 4603109"/>
                      <a:gd name="connsiteY11" fmla="*/ 0 h 924402"/>
                      <a:gd name="connsiteX12" fmla="*/ 707508 w 4603109"/>
                      <a:gd name="connsiteY12" fmla="*/ 0 h 924402"/>
                      <a:gd name="connsiteX13" fmla="*/ 729909 w 4603109"/>
                      <a:gd name="connsiteY13" fmla="*/ 0 h 924402"/>
                      <a:gd name="connsiteX14" fmla="*/ 753971 w 4603109"/>
                      <a:gd name="connsiteY14" fmla="*/ 0 h 924402"/>
                      <a:gd name="connsiteX15" fmla="*/ 804580 w 4603109"/>
                      <a:gd name="connsiteY15" fmla="*/ 0 h 924402"/>
                      <a:gd name="connsiteX16" fmla="*/ 805737 w 4603109"/>
                      <a:gd name="connsiteY16" fmla="*/ 0 h 924402"/>
                      <a:gd name="connsiteX17" fmla="*/ 819171 w 4603109"/>
                      <a:gd name="connsiteY17" fmla="*/ 0 h 924402"/>
                      <a:gd name="connsiteX18" fmla="*/ 828140 w 4603109"/>
                      <a:gd name="connsiteY18" fmla="*/ 0 h 924402"/>
                      <a:gd name="connsiteX19" fmla="*/ 831615 w 4603109"/>
                      <a:gd name="connsiteY19" fmla="*/ 0 h 924402"/>
                      <a:gd name="connsiteX20" fmla="*/ 835277 w 4603109"/>
                      <a:gd name="connsiteY20" fmla="*/ 0 h 924402"/>
                      <a:gd name="connsiteX21" fmla="*/ 857678 w 4603109"/>
                      <a:gd name="connsiteY21" fmla="*/ 0 h 924402"/>
                      <a:gd name="connsiteX22" fmla="*/ 864889 w 4603109"/>
                      <a:gd name="connsiteY22" fmla="*/ 0 h 924402"/>
                      <a:gd name="connsiteX23" fmla="*/ 899900 w 4603109"/>
                      <a:gd name="connsiteY23" fmla="*/ 0 h 924402"/>
                      <a:gd name="connsiteX24" fmla="*/ 909341 w 4603109"/>
                      <a:gd name="connsiteY24" fmla="*/ 0 h 924402"/>
                      <a:gd name="connsiteX25" fmla="*/ 929965 w 4603109"/>
                      <a:gd name="connsiteY25" fmla="*/ 0 h 924402"/>
                      <a:gd name="connsiteX26" fmla="*/ 933506 w 4603109"/>
                      <a:gd name="connsiteY26" fmla="*/ 0 h 924402"/>
                      <a:gd name="connsiteX27" fmla="*/ 936982 w 4603109"/>
                      <a:gd name="connsiteY27" fmla="*/ 0 h 924402"/>
                      <a:gd name="connsiteX28" fmla="*/ 959384 w 4603109"/>
                      <a:gd name="connsiteY28" fmla="*/ 0 h 924402"/>
                      <a:gd name="connsiteX29" fmla="*/ 962542 w 4603109"/>
                      <a:gd name="connsiteY29" fmla="*/ 0 h 924402"/>
                      <a:gd name="connsiteX30" fmla="*/ 984943 w 4603109"/>
                      <a:gd name="connsiteY30" fmla="*/ 0 h 924402"/>
                      <a:gd name="connsiteX31" fmla="*/ 992658 w 4603109"/>
                      <a:gd name="connsiteY31" fmla="*/ 0 h 924402"/>
                      <a:gd name="connsiteX32" fmla="*/ 1012059 w 4603109"/>
                      <a:gd name="connsiteY32" fmla="*/ 0 h 924402"/>
                      <a:gd name="connsiteX33" fmla="*/ 1012480 w 4603109"/>
                      <a:gd name="connsiteY33" fmla="*/ 0 h 924402"/>
                      <a:gd name="connsiteX34" fmla="*/ 1027669 w 4603109"/>
                      <a:gd name="connsiteY34" fmla="*/ 0 h 924402"/>
                      <a:gd name="connsiteX35" fmla="*/ 1037110 w 4603109"/>
                      <a:gd name="connsiteY35" fmla="*/ 0 h 924402"/>
                      <a:gd name="connsiteX36" fmla="*/ 1040112 w 4603109"/>
                      <a:gd name="connsiteY36" fmla="*/ 0 h 924402"/>
                      <a:gd name="connsiteX37" fmla="*/ 1057734 w 4603109"/>
                      <a:gd name="connsiteY37" fmla="*/ 0 h 924402"/>
                      <a:gd name="connsiteX38" fmla="*/ 1064751 w 4603109"/>
                      <a:gd name="connsiteY38" fmla="*/ 0 h 924402"/>
                      <a:gd name="connsiteX39" fmla="*/ 1070177 w 4603109"/>
                      <a:gd name="connsiteY39" fmla="*/ 0 h 924402"/>
                      <a:gd name="connsiteX40" fmla="*/ 1072436 w 4603109"/>
                      <a:gd name="connsiteY40" fmla="*/ 0 h 924402"/>
                      <a:gd name="connsiteX41" fmla="*/ 1090311 w 4603109"/>
                      <a:gd name="connsiteY41" fmla="*/ 0 h 924402"/>
                      <a:gd name="connsiteX42" fmla="*/ 1110718 w 4603109"/>
                      <a:gd name="connsiteY42" fmla="*/ 0 h 924402"/>
                      <a:gd name="connsiteX43" fmla="*/ 1112712 w 4603109"/>
                      <a:gd name="connsiteY43" fmla="*/ 0 h 924402"/>
                      <a:gd name="connsiteX44" fmla="*/ 1116187 w 4603109"/>
                      <a:gd name="connsiteY44" fmla="*/ 0 h 924402"/>
                      <a:gd name="connsiteX45" fmla="*/ 1139828 w 4603109"/>
                      <a:gd name="connsiteY45" fmla="*/ 0 h 924402"/>
                      <a:gd name="connsiteX46" fmla="*/ 1140249 w 4603109"/>
                      <a:gd name="connsiteY46" fmla="*/ 0 h 924402"/>
                      <a:gd name="connsiteX47" fmla="*/ 1145480 w 4603109"/>
                      <a:gd name="connsiteY47" fmla="*/ 0 h 924402"/>
                      <a:gd name="connsiteX48" fmla="*/ 1152270 w 4603109"/>
                      <a:gd name="connsiteY48" fmla="*/ 0 h 924402"/>
                      <a:gd name="connsiteX49" fmla="*/ 1154934 w 4603109"/>
                      <a:gd name="connsiteY49" fmla="*/ 0 h 924402"/>
                      <a:gd name="connsiteX50" fmla="*/ 1167881 w 4603109"/>
                      <a:gd name="connsiteY50" fmla="*/ 0 h 924402"/>
                      <a:gd name="connsiteX51" fmla="*/ 1175544 w 4603109"/>
                      <a:gd name="connsiteY51" fmla="*/ 0 h 924402"/>
                      <a:gd name="connsiteX52" fmla="*/ 1184998 w 4603109"/>
                      <a:gd name="connsiteY52" fmla="*/ 0 h 924402"/>
                      <a:gd name="connsiteX53" fmla="*/ 1197946 w 4603109"/>
                      <a:gd name="connsiteY53" fmla="*/ 0 h 924402"/>
                      <a:gd name="connsiteX54" fmla="*/ 1200205 w 4603109"/>
                      <a:gd name="connsiteY54" fmla="*/ 0 h 924402"/>
                      <a:gd name="connsiteX55" fmla="*/ 1220978 w 4603109"/>
                      <a:gd name="connsiteY55" fmla="*/ 0 h 924402"/>
                      <a:gd name="connsiteX56" fmla="*/ 1238487 w 4603109"/>
                      <a:gd name="connsiteY56" fmla="*/ 0 h 924402"/>
                      <a:gd name="connsiteX57" fmla="*/ 1243956 w 4603109"/>
                      <a:gd name="connsiteY57" fmla="*/ 0 h 924402"/>
                      <a:gd name="connsiteX58" fmla="*/ 1251042 w 4603109"/>
                      <a:gd name="connsiteY58" fmla="*/ 0 h 924402"/>
                      <a:gd name="connsiteX59" fmla="*/ 1257637 w 4603109"/>
                      <a:gd name="connsiteY59" fmla="*/ 0 h 924402"/>
                      <a:gd name="connsiteX60" fmla="*/ 1271587 w 4603109"/>
                      <a:gd name="connsiteY60" fmla="*/ 0 h 924402"/>
                      <a:gd name="connsiteX61" fmla="*/ 1273249 w 4603109"/>
                      <a:gd name="connsiteY61" fmla="*/ 0 h 924402"/>
                      <a:gd name="connsiteX62" fmla="*/ 1280039 w 4603109"/>
                      <a:gd name="connsiteY62" fmla="*/ 0 h 924402"/>
                      <a:gd name="connsiteX63" fmla="*/ 1282703 w 4603109"/>
                      <a:gd name="connsiteY63" fmla="*/ 0 h 924402"/>
                      <a:gd name="connsiteX64" fmla="*/ 1286178 w 4603109"/>
                      <a:gd name="connsiteY64" fmla="*/ 0 h 924402"/>
                      <a:gd name="connsiteX65" fmla="*/ 1295146 w 4603109"/>
                      <a:gd name="connsiteY65" fmla="*/ 0 h 924402"/>
                      <a:gd name="connsiteX66" fmla="*/ 1301651 w 4603109"/>
                      <a:gd name="connsiteY66" fmla="*/ 0 h 924402"/>
                      <a:gd name="connsiteX67" fmla="*/ 1302284 w 4603109"/>
                      <a:gd name="connsiteY67" fmla="*/ 0 h 924402"/>
                      <a:gd name="connsiteX68" fmla="*/ 1303313 w 4603109"/>
                      <a:gd name="connsiteY68" fmla="*/ 0 h 924402"/>
                      <a:gd name="connsiteX69" fmla="*/ 1312767 w 4603109"/>
                      <a:gd name="connsiteY69" fmla="*/ 0 h 924402"/>
                      <a:gd name="connsiteX70" fmla="*/ 1316242 w 4603109"/>
                      <a:gd name="connsiteY70" fmla="*/ 0 h 924402"/>
                      <a:gd name="connsiteX71" fmla="*/ 1321886 w 4603109"/>
                      <a:gd name="connsiteY71" fmla="*/ 0 h 924402"/>
                      <a:gd name="connsiteX72" fmla="*/ 1324685 w 4603109"/>
                      <a:gd name="connsiteY72" fmla="*/ 0 h 924402"/>
                      <a:gd name="connsiteX73" fmla="*/ 1325211 w 4603109"/>
                      <a:gd name="connsiteY73" fmla="*/ 0 h 924402"/>
                      <a:gd name="connsiteX74" fmla="*/ 1332348 w 4603109"/>
                      <a:gd name="connsiteY74" fmla="*/ 0 h 924402"/>
                      <a:gd name="connsiteX75" fmla="*/ 1332714 w 4603109"/>
                      <a:gd name="connsiteY75" fmla="*/ 0 h 924402"/>
                      <a:gd name="connsiteX76" fmla="*/ 1333135 w 4603109"/>
                      <a:gd name="connsiteY76" fmla="*/ 0 h 924402"/>
                      <a:gd name="connsiteX77" fmla="*/ 1348747 w 4603109"/>
                      <a:gd name="connsiteY77" fmla="*/ 0 h 924402"/>
                      <a:gd name="connsiteX78" fmla="*/ 1354749 w 4603109"/>
                      <a:gd name="connsiteY78" fmla="*/ 0 h 924402"/>
                      <a:gd name="connsiteX79" fmla="*/ 1378811 w 4603109"/>
                      <a:gd name="connsiteY79" fmla="*/ 0 h 924402"/>
                      <a:gd name="connsiteX80" fmla="*/ 1383745 w 4603109"/>
                      <a:gd name="connsiteY80" fmla="*/ 0 h 924402"/>
                      <a:gd name="connsiteX81" fmla="*/ 1385406 w 4603109"/>
                      <a:gd name="connsiteY81" fmla="*/ 0 h 924402"/>
                      <a:gd name="connsiteX82" fmla="*/ 1399356 w 4603109"/>
                      <a:gd name="connsiteY82" fmla="*/ 0 h 924402"/>
                      <a:gd name="connsiteX83" fmla="*/ 1400513 w 4603109"/>
                      <a:gd name="connsiteY83" fmla="*/ 0 h 924402"/>
                      <a:gd name="connsiteX84" fmla="*/ 1413947 w 4603109"/>
                      <a:gd name="connsiteY84" fmla="*/ 0 h 924402"/>
                      <a:gd name="connsiteX85" fmla="*/ 1414442 w 4603109"/>
                      <a:gd name="connsiteY85" fmla="*/ 0 h 924402"/>
                      <a:gd name="connsiteX86" fmla="*/ 1422915 w 4603109"/>
                      <a:gd name="connsiteY86" fmla="*/ 0 h 924402"/>
                      <a:gd name="connsiteX87" fmla="*/ 1426390 w 4603109"/>
                      <a:gd name="connsiteY87" fmla="*/ 0 h 924402"/>
                      <a:gd name="connsiteX88" fmla="*/ 1429420 w 4603109"/>
                      <a:gd name="connsiteY88" fmla="*/ 0 h 924402"/>
                      <a:gd name="connsiteX89" fmla="*/ 1430053 w 4603109"/>
                      <a:gd name="connsiteY89" fmla="*/ 0 h 924402"/>
                      <a:gd name="connsiteX90" fmla="*/ 1430206 w 4603109"/>
                      <a:gd name="connsiteY90" fmla="*/ 0 h 924402"/>
                      <a:gd name="connsiteX91" fmla="*/ 1430577 w 4603109"/>
                      <a:gd name="connsiteY91" fmla="*/ 0 h 924402"/>
                      <a:gd name="connsiteX92" fmla="*/ 1436843 w 4603109"/>
                      <a:gd name="connsiteY92" fmla="*/ 0 h 924402"/>
                      <a:gd name="connsiteX93" fmla="*/ 1444011 w 4603109"/>
                      <a:gd name="connsiteY93" fmla="*/ 0 h 924402"/>
                      <a:gd name="connsiteX94" fmla="*/ 1449655 w 4603109"/>
                      <a:gd name="connsiteY94" fmla="*/ 0 h 924402"/>
                      <a:gd name="connsiteX95" fmla="*/ 1452454 w 4603109"/>
                      <a:gd name="connsiteY95" fmla="*/ 0 h 924402"/>
                      <a:gd name="connsiteX96" fmla="*/ 1452980 w 4603109"/>
                      <a:gd name="connsiteY96" fmla="*/ 0 h 924402"/>
                      <a:gd name="connsiteX97" fmla="*/ 1456455 w 4603109"/>
                      <a:gd name="connsiteY97" fmla="*/ 0 h 924402"/>
                      <a:gd name="connsiteX98" fmla="*/ 1459664 w 4603109"/>
                      <a:gd name="connsiteY98" fmla="*/ 0 h 924402"/>
                      <a:gd name="connsiteX99" fmla="*/ 1460117 w 4603109"/>
                      <a:gd name="connsiteY99" fmla="*/ 0 h 924402"/>
                      <a:gd name="connsiteX100" fmla="*/ 1460483 w 4603109"/>
                      <a:gd name="connsiteY100" fmla="*/ 0 h 924402"/>
                      <a:gd name="connsiteX101" fmla="*/ 1460904 w 4603109"/>
                      <a:gd name="connsiteY101" fmla="*/ 0 h 924402"/>
                      <a:gd name="connsiteX102" fmla="*/ 1472926 w 4603109"/>
                      <a:gd name="connsiteY102" fmla="*/ 0 h 924402"/>
                      <a:gd name="connsiteX103" fmla="*/ 1482518 w 4603109"/>
                      <a:gd name="connsiteY103" fmla="*/ 0 h 924402"/>
                      <a:gd name="connsiteX104" fmla="*/ 1489729 w 4603109"/>
                      <a:gd name="connsiteY104" fmla="*/ 0 h 924402"/>
                      <a:gd name="connsiteX105" fmla="*/ 1504116 w 4603109"/>
                      <a:gd name="connsiteY105" fmla="*/ 0 h 924402"/>
                      <a:gd name="connsiteX106" fmla="*/ 1511514 w 4603109"/>
                      <a:gd name="connsiteY106" fmla="*/ 0 h 924402"/>
                      <a:gd name="connsiteX107" fmla="*/ 1524740 w 4603109"/>
                      <a:gd name="connsiteY107" fmla="*/ 0 h 924402"/>
                      <a:gd name="connsiteX108" fmla="*/ 1528282 w 4603109"/>
                      <a:gd name="connsiteY108" fmla="*/ 0 h 924402"/>
                      <a:gd name="connsiteX109" fmla="*/ 1531757 w 4603109"/>
                      <a:gd name="connsiteY109" fmla="*/ 0 h 924402"/>
                      <a:gd name="connsiteX110" fmla="*/ 1534181 w 4603109"/>
                      <a:gd name="connsiteY110" fmla="*/ 0 h 924402"/>
                      <a:gd name="connsiteX111" fmla="*/ 1542211 w 4603109"/>
                      <a:gd name="connsiteY111" fmla="*/ 0 h 924402"/>
                      <a:gd name="connsiteX112" fmla="*/ 1554159 w 4603109"/>
                      <a:gd name="connsiteY112" fmla="*/ 0 h 924402"/>
                      <a:gd name="connsiteX113" fmla="*/ 1557318 w 4603109"/>
                      <a:gd name="connsiteY113" fmla="*/ 0 h 924402"/>
                      <a:gd name="connsiteX114" fmla="*/ 1557975 w 4603109"/>
                      <a:gd name="connsiteY114" fmla="*/ 0 h 924402"/>
                      <a:gd name="connsiteX115" fmla="*/ 1558346 w 4603109"/>
                      <a:gd name="connsiteY115" fmla="*/ 0 h 924402"/>
                      <a:gd name="connsiteX116" fmla="*/ 1561822 w 4603109"/>
                      <a:gd name="connsiteY116" fmla="*/ 0 h 924402"/>
                      <a:gd name="connsiteX117" fmla="*/ 1564612 w 4603109"/>
                      <a:gd name="connsiteY117" fmla="*/ 0 h 924402"/>
                      <a:gd name="connsiteX118" fmla="*/ 1566857 w 4603109"/>
                      <a:gd name="connsiteY118" fmla="*/ 0 h 924402"/>
                      <a:gd name="connsiteX119" fmla="*/ 1576919 w 4603109"/>
                      <a:gd name="connsiteY119" fmla="*/ 0 h 924402"/>
                      <a:gd name="connsiteX120" fmla="*/ 1579719 w 4603109"/>
                      <a:gd name="connsiteY120" fmla="*/ 0 h 924402"/>
                      <a:gd name="connsiteX121" fmla="*/ 1584224 w 4603109"/>
                      <a:gd name="connsiteY121" fmla="*/ 0 h 924402"/>
                      <a:gd name="connsiteX122" fmla="*/ 1587382 w 4603109"/>
                      <a:gd name="connsiteY122" fmla="*/ 0 h 924402"/>
                      <a:gd name="connsiteX123" fmla="*/ 1587433 w 4603109"/>
                      <a:gd name="connsiteY123" fmla="*/ 0 h 924402"/>
                      <a:gd name="connsiteX124" fmla="*/ 1600695 w 4603109"/>
                      <a:gd name="connsiteY124" fmla="*/ 0 h 924402"/>
                      <a:gd name="connsiteX125" fmla="*/ 1606834 w 4603109"/>
                      <a:gd name="connsiteY125" fmla="*/ 0 h 924402"/>
                      <a:gd name="connsiteX126" fmla="*/ 1607256 w 4603109"/>
                      <a:gd name="connsiteY126" fmla="*/ 0 h 924402"/>
                      <a:gd name="connsiteX127" fmla="*/ 1608325 w 4603109"/>
                      <a:gd name="connsiteY127" fmla="*/ 0 h 924402"/>
                      <a:gd name="connsiteX128" fmla="*/ 1609783 w 4603109"/>
                      <a:gd name="connsiteY128" fmla="*/ 0 h 924402"/>
                      <a:gd name="connsiteX129" fmla="*/ 1617498 w 4603109"/>
                      <a:gd name="connsiteY129" fmla="*/ 0 h 924402"/>
                      <a:gd name="connsiteX130" fmla="*/ 1631885 w 4603109"/>
                      <a:gd name="connsiteY130" fmla="*/ 0 h 924402"/>
                      <a:gd name="connsiteX131" fmla="*/ 1636899 w 4603109"/>
                      <a:gd name="connsiteY131" fmla="*/ 0 h 924402"/>
                      <a:gd name="connsiteX132" fmla="*/ 1637320 w 4603109"/>
                      <a:gd name="connsiteY132" fmla="*/ 0 h 924402"/>
                      <a:gd name="connsiteX133" fmla="*/ 1637445 w 4603109"/>
                      <a:gd name="connsiteY133" fmla="*/ 0 h 924402"/>
                      <a:gd name="connsiteX134" fmla="*/ 1652509 w 4603109"/>
                      <a:gd name="connsiteY134" fmla="*/ 0 h 924402"/>
                      <a:gd name="connsiteX135" fmla="*/ 1659526 w 4603109"/>
                      <a:gd name="connsiteY135" fmla="*/ 0 h 924402"/>
                      <a:gd name="connsiteX136" fmla="*/ 1661950 w 4603109"/>
                      <a:gd name="connsiteY136" fmla="*/ 0 h 924402"/>
                      <a:gd name="connsiteX137" fmla="*/ 1664952 w 4603109"/>
                      <a:gd name="connsiteY137" fmla="*/ 0 h 924402"/>
                      <a:gd name="connsiteX138" fmla="*/ 1667212 w 4603109"/>
                      <a:gd name="connsiteY138" fmla="*/ 0 h 924402"/>
                      <a:gd name="connsiteX139" fmla="*/ 1685087 w 4603109"/>
                      <a:gd name="connsiteY139" fmla="*/ 0 h 924402"/>
                      <a:gd name="connsiteX140" fmla="*/ 1689591 w 4603109"/>
                      <a:gd name="connsiteY140" fmla="*/ 0 h 924402"/>
                      <a:gd name="connsiteX141" fmla="*/ 1694626 w 4603109"/>
                      <a:gd name="connsiteY141" fmla="*/ 0 h 924402"/>
                      <a:gd name="connsiteX142" fmla="*/ 1697276 w 4603109"/>
                      <a:gd name="connsiteY142" fmla="*/ 0 h 924402"/>
                      <a:gd name="connsiteX143" fmla="*/ 1698000 w 4603109"/>
                      <a:gd name="connsiteY143" fmla="*/ 0 h 924402"/>
                      <a:gd name="connsiteX144" fmla="*/ 1704688 w 4603109"/>
                      <a:gd name="connsiteY144" fmla="*/ 0 h 924402"/>
                      <a:gd name="connsiteX145" fmla="*/ 1707488 w 4603109"/>
                      <a:gd name="connsiteY145" fmla="*/ 0 h 924402"/>
                      <a:gd name="connsiteX146" fmla="*/ 1710963 w 4603109"/>
                      <a:gd name="connsiteY146" fmla="*/ 0 h 924402"/>
                      <a:gd name="connsiteX147" fmla="*/ 1715151 w 4603109"/>
                      <a:gd name="connsiteY147" fmla="*/ 0 h 924402"/>
                      <a:gd name="connsiteX148" fmla="*/ 1721928 w 4603109"/>
                      <a:gd name="connsiteY148" fmla="*/ 0 h 924402"/>
                      <a:gd name="connsiteX149" fmla="*/ 1734603 w 4603109"/>
                      <a:gd name="connsiteY149" fmla="*/ 0 h 924402"/>
                      <a:gd name="connsiteX150" fmla="*/ 1735025 w 4603109"/>
                      <a:gd name="connsiteY150" fmla="*/ 0 h 924402"/>
                      <a:gd name="connsiteX151" fmla="*/ 1735558 w 4603109"/>
                      <a:gd name="connsiteY151" fmla="*/ 0 h 924402"/>
                      <a:gd name="connsiteX152" fmla="*/ 1736094 w 4603109"/>
                      <a:gd name="connsiteY152" fmla="*/ 0 h 924402"/>
                      <a:gd name="connsiteX153" fmla="*/ 1737552 w 4603109"/>
                      <a:gd name="connsiteY153" fmla="*/ 0 h 924402"/>
                      <a:gd name="connsiteX154" fmla="*/ 1741027 w 4603109"/>
                      <a:gd name="connsiteY154" fmla="*/ 0 h 924402"/>
                      <a:gd name="connsiteX155" fmla="*/ 1747046 w 4603109"/>
                      <a:gd name="connsiteY155" fmla="*/ 0 h 924402"/>
                      <a:gd name="connsiteX156" fmla="*/ 1748537 w 4603109"/>
                      <a:gd name="connsiteY156" fmla="*/ 0 h 924402"/>
                      <a:gd name="connsiteX157" fmla="*/ 1753052 w 4603109"/>
                      <a:gd name="connsiteY157" fmla="*/ 0 h 924402"/>
                      <a:gd name="connsiteX158" fmla="*/ 1757499 w 4603109"/>
                      <a:gd name="connsiteY158" fmla="*/ 0 h 924402"/>
                      <a:gd name="connsiteX159" fmla="*/ 1764668 w 4603109"/>
                      <a:gd name="connsiteY159" fmla="*/ 0 h 924402"/>
                      <a:gd name="connsiteX160" fmla="*/ 1765089 w 4603109"/>
                      <a:gd name="connsiteY160" fmla="*/ 0 h 924402"/>
                      <a:gd name="connsiteX161" fmla="*/ 1765214 w 4603109"/>
                      <a:gd name="connsiteY161" fmla="*/ 0 h 924402"/>
                      <a:gd name="connsiteX162" fmla="*/ 1770320 w 4603109"/>
                      <a:gd name="connsiteY162" fmla="*/ 0 h 924402"/>
                      <a:gd name="connsiteX163" fmla="*/ 1777110 w 4603109"/>
                      <a:gd name="connsiteY163" fmla="*/ 0 h 924402"/>
                      <a:gd name="connsiteX164" fmla="*/ 1779774 w 4603109"/>
                      <a:gd name="connsiteY164" fmla="*/ 0 h 924402"/>
                      <a:gd name="connsiteX165" fmla="*/ 1792721 w 4603109"/>
                      <a:gd name="connsiteY165" fmla="*/ 0 h 924402"/>
                      <a:gd name="connsiteX166" fmla="*/ 1794981 w 4603109"/>
                      <a:gd name="connsiteY166" fmla="*/ 0 h 924402"/>
                      <a:gd name="connsiteX167" fmla="*/ 1825045 w 4603109"/>
                      <a:gd name="connsiteY167" fmla="*/ 0 h 924402"/>
                      <a:gd name="connsiteX168" fmla="*/ 1825769 w 4603109"/>
                      <a:gd name="connsiteY168" fmla="*/ 0 h 924402"/>
                      <a:gd name="connsiteX169" fmla="*/ 1838732 w 4603109"/>
                      <a:gd name="connsiteY169" fmla="*/ 0 h 924402"/>
                      <a:gd name="connsiteX170" fmla="*/ 1845818 w 4603109"/>
                      <a:gd name="connsiteY170" fmla="*/ 0 h 924402"/>
                      <a:gd name="connsiteX171" fmla="*/ 1849697 w 4603109"/>
                      <a:gd name="connsiteY171" fmla="*/ 0 h 924402"/>
                      <a:gd name="connsiteX172" fmla="*/ 1852412 w 4603109"/>
                      <a:gd name="connsiteY172" fmla="*/ 0 h 924402"/>
                      <a:gd name="connsiteX173" fmla="*/ 1853903 w 4603109"/>
                      <a:gd name="connsiteY173" fmla="*/ 0 h 924402"/>
                      <a:gd name="connsiteX174" fmla="*/ 1863327 w 4603109"/>
                      <a:gd name="connsiteY174" fmla="*/ 0 h 924402"/>
                      <a:gd name="connsiteX175" fmla="*/ 1868796 w 4603109"/>
                      <a:gd name="connsiteY175" fmla="*/ 0 h 924402"/>
                      <a:gd name="connsiteX176" fmla="*/ 1874815 w 4603109"/>
                      <a:gd name="connsiteY176" fmla="*/ 0 h 924402"/>
                      <a:gd name="connsiteX177" fmla="*/ 1876306 w 4603109"/>
                      <a:gd name="connsiteY177" fmla="*/ 0 h 924402"/>
                      <a:gd name="connsiteX178" fmla="*/ 1880821 w 4603109"/>
                      <a:gd name="connsiteY178" fmla="*/ 0 h 924402"/>
                      <a:gd name="connsiteX179" fmla="*/ 1882477 w 4603109"/>
                      <a:gd name="connsiteY179" fmla="*/ 0 h 924402"/>
                      <a:gd name="connsiteX180" fmla="*/ 1883936 w 4603109"/>
                      <a:gd name="connsiteY180" fmla="*/ 0 h 924402"/>
                      <a:gd name="connsiteX181" fmla="*/ 1885268 w 4603109"/>
                      <a:gd name="connsiteY181" fmla="*/ 0 h 924402"/>
                      <a:gd name="connsiteX182" fmla="*/ 1896427 w 4603109"/>
                      <a:gd name="connsiteY182" fmla="*/ 0 h 924402"/>
                      <a:gd name="connsiteX183" fmla="*/ 1898089 w 4603109"/>
                      <a:gd name="connsiteY183" fmla="*/ 0 h 924402"/>
                      <a:gd name="connsiteX184" fmla="*/ 1904879 w 4603109"/>
                      <a:gd name="connsiteY184" fmla="*/ 0 h 924402"/>
                      <a:gd name="connsiteX185" fmla="*/ 1907543 w 4603109"/>
                      <a:gd name="connsiteY185" fmla="*/ 0 h 924402"/>
                      <a:gd name="connsiteX186" fmla="*/ 1911018 w 4603109"/>
                      <a:gd name="connsiteY186" fmla="*/ 0 h 924402"/>
                      <a:gd name="connsiteX187" fmla="*/ 1919986 w 4603109"/>
                      <a:gd name="connsiteY187" fmla="*/ 0 h 924402"/>
                      <a:gd name="connsiteX188" fmla="*/ 1927124 w 4603109"/>
                      <a:gd name="connsiteY188" fmla="*/ 0 h 924402"/>
                      <a:gd name="connsiteX189" fmla="*/ 1927489 w 4603109"/>
                      <a:gd name="connsiteY189" fmla="*/ 0 h 924402"/>
                      <a:gd name="connsiteX190" fmla="*/ 1927911 w 4603109"/>
                      <a:gd name="connsiteY190" fmla="*/ 0 h 924402"/>
                      <a:gd name="connsiteX191" fmla="*/ 1929402 w 4603109"/>
                      <a:gd name="connsiteY191" fmla="*/ 0 h 924402"/>
                      <a:gd name="connsiteX192" fmla="*/ 1946726 w 4603109"/>
                      <a:gd name="connsiteY192" fmla="*/ 0 h 924402"/>
                      <a:gd name="connsiteX193" fmla="*/ 1949525 w 4603109"/>
                      <a:gd name="connsiteY193" fmla="*/ 0 h 924402"/>
                      <a:gd name="connsiteX194" fmla="*/ 1957554 w 4603109"/>
                      <a:gd name="connsiteY194" fmla="*/ 0 h 924402"/>
                      <a:gd name="connsiteX195" fmla="*/ 1957975 w 4603109"/>
                      <a:gd name="connsiteY195" fmla="*/ 0 h 924402"/>
                      <a:gd name="connsiteX196" fmla="*/ 1973587 w 4603109"/>
                      <a:gd name="connsiteY196" fmla="*/ 0 h 924402"/>
                      <a:gd name="connsiteX197" fmla="*/ 1978520 w 4603109"/>
                      <a:gd name="connsiteY197" fmla="*/ 0 h 924402"/>
                      <a:gd name="connsiteX198" fmla="*/ 1980012 w 4603109"/>
                      <a:gd name="connsiteY198" fmla="*/ 0 h 924402"/>
                      <a:gd name="connsiteX199" fmla="*/ 1980181 w 4603109"/>
                      <a:gd name="connsiteY199" fmla="*/ 0 h 924402"/>
                      <a:gd name="connsiteX200" fmla="*/ 1981672 w 4603109"/>
                      <a:gd name="connsiteY200" fmla="*/ 0 h 924402"/>
                      <a:gd name="connsiteX201" fmla="*/ 2008585 w 4603109"/>
                      <a:gd name="connsiteY201" fmla="*/ 0 h 924402"/>
                      <a:gd name="connsiteX202" fmla="*/ 2009218 w 4603109"/>
                      <a:gd name="connsiteY202" fmla="*/ 0 h 924402"/>
                      <a:gd name="connsiteX203" fmla="*/ 2010246 w 4603109"/>
                      <a:gd name="connsiteY203" fmla="*/ 0 h 924402"/>
                      <a:gd name="connsiteX204" fmla="*/ 2010709 w 4603109"/>
                      <a:gd name="connsiteY204" fmla="*/ 0 h 924402"/>
                      <a:gd name="connsiteX205" fmla="*/ 2011705 w 4603109"/>
                      <a:gd name="connsiteY205" fmla="*/ 0 h 924402"/>
                      <a:gd name="connsiteX206" fmla="*/ 2024147 w 4603109"/>
                      <a:gd name="connsiteY206" fmla="*/ 0 h 924402"/>
                      <a:gd name="connsiteX207" fmla="*/ 2024196 w 4603109"/>
                      <a:gd name="connsiteY207" fmla="*/ 0 h 924402"/>
                      <a:gd name="connsiteX208" fmla="*/ 2024981 w 4603109"/>
                      <a:gd name="connsiteY208" fmla="*/ 0 h 924402"/>
                      <a:gd name="connsiteX209" fmla="*/ 2025353 w 4603109"/>
                      <a:gd name="connsiteY209" fmla="*/ 0 h 924402"/>
                      <a:gd name="connsiteX210" fmla="*/ 2026473 w 4603109"/>
                      <a:gd name="connsiteY210" fmla="*/ 0 h 924402"/>
                      <a:gd name="connsiteX211" fmla="*/ 2031619 w 4603109"/>
                      <a:gd name="connsiteY211" fmla="*/ 0 h 924402"/>
                      <a:gd name="connsiteX212" fmla="*/ 2033110 w 4603109"/>
                      <a:gd name="connsiteY212" fmla="*/ 0 h 924402"/>
                      <a:gd name="connsiteX213" fmla="*/ 2038787 w 4603109"/>
                      <a:gd name="connsiteY213" fmla="*/ 0 h 924402"/>
                      <a:gd name="connsiteX214" fmla="*/ 2039282 w 4603109"/>
                      <a:gd name="connsiteY214" fmla="*/ 0 h 924402"/>
                      <a:gd name="connsiteX215" fmla="*/ 2047755 w 4603109"/>
                      <a:gd name="connsiteY215" fmla="*/ 0 h 924402"/>
                      <a:gd name="connsiteX216" fmla="*/ 2051230 w 4603109"/>
                      <a:gd name="connsiteY216" fmla="*/ 0 h 924402"/>
                      <a:gd name="connsiteX217" fmla="*/ 2054893 w 4603109"/>
                      <a:gd name="connsiteY217" fmla="*/ 0 h 924402"/>
                      <a:gd name="connsiteX218" fmla="*/ 2055046 w 4603109"/>
                      <a:gd name="connsiteY218" fmla="*/ 0 h 924402"/>
                      <a:gd name="connsiteX219" fmla="*/ 2055258 w 4603109"/>
                      <a:gd name="connsiteY219" fmla="*/ 0 h 924402"/>
                      <a:gd name="connsiteX220" fmla="*/ 2055680 w 4603109"/>
                      <a:gd name="connsiteY220" fmla="*/ 0 h 924402"/>
                      <a:gd name="connsiteX221" fmla="*/ 2057171 w 4603109"/>
                      <a:gd name="connsiteY221" fmla="*/ 0 h 924402"/>
                      <a:gd name="connsiteX222" fmla="*/ 2061683 w 4603109"/>
                      <a:gd name="connsiteY222" fmla="*/ 0 h 924402"/>
                      <a:gd name="connsiteX223" fmla="*/ 2067702 w 4603109"/>
                      <a:gd name="connsiteY223" fmla="*/ 0 h 924402"/>
                      <a:gd name="connsiteX224" fmla="*/ 2074495 w 4603109"/>
                      <a:gd name="connsiteY224" fmla="*/ 0 h 924402"/>
                      <a:gd name="connsiteX225" fmla="*/ 2077294 w 4603109"/>
                      <a:gd name="connsiteY225" fmla="*/ 0 h 924402"/>
                      <a:gd name="connsiteX226" fmla="*/ 2084504 w 4603109"/>
                      <a:gd name="connsiteY226" fmla="*/ 0 h 924402"/>
                      <a:gd name="connsiteX227" fmla="*/ 2085323 w 4603109"/>
                      <a:gd name="connsiteY227" fmla="*/ 0 h 924402"/>
                      <a:gd name="connsiteX228" fmla="*/ 2085744 w 4603109"/>
                      <a:gd name="connsiteY228" fmla="*/ 0 h 924402"/>
                      <a:gd name="connsiteX229" fmla="*/ 2097766 w 4603109"/>
                      <a:gd name="connsiteY229" fmla="*/ 0 h 924402"/>
                      <a:gd name="connsiteX230" fmla="*/ 2106289 w 4603109"/>
                      <a:gd name="connsiteY230" fmla="*/ 0 h 924402"/>
                      <a:gd name="connsiteX231" fmla="*/ 2107781 w 4603109"/>
                      <a:gd name="connsiteY231" fmla="*/ 0 h 924402"/>
                      <a:gd name="connsiteX232" fmla="*/ 2128956 w 4603109"/>
                      <a:gd name="connsiteY232" fmla="*/ 0 h 924402"/>
                      <a:gd name="connsiteX233" fmla="*/ 2129514 w 4603109"/>
                      <a:gd name="connsiteY233" fmla="*/ 0 h 924402"/>
                      <a:gd name="connsiteX234" fmla="*/ 2136354 w 4603109"/>
                      <a:gd name="connsiteY234" fmla="*/ 0 h 924402"/>
                      <a:gd name="connsiteX235" fmla="*/ 2136987 w 4603109"/>
                      <a:gd name="connsiteY235" fmla="*/ 0 h 924402"/>
                      <a:gd name="connsiteX236" fmla="*/ 2138478 w 4603109"/>
                      <a:gd name="connsiteY236" fmla="*/ 0 h 924402"/>
                      <a:gd name="connsiteX237" fmla="*/ 2151916 w 4603109"/>
                      <a:gd name="connsiteY237" fmla="*/ 0 h 924402"/>
                      <a:gd name="connsiteX238" fmla="*/ 2152750 w 4603109"/>
                      <a:gd name="connsiteY238" fmla="*/ 0 h 924402"/>
                      <a:gd name="connsiteX239" fmla="*/ 2153122 w 4603109"/>
                      <a:gd name="connsiteY239" fmla="*/ 0 h 924402"/>
                      <a:gd name="connsiteX240" fmla="*/ 2154242 w 4603109"/>
                      <a:gd name="connsiteY240" fmla="*/ 0 h 924402"/>
                      <a:gd name="connsiteX241" fmla="*/ 2156597 w 4603109"/>
                      <a:gd name="connsiteY241" fmla="*/ 0 h 924402"/>
                      <a:gd name="connsiteX242" fmla="*/ 2159388 w 4603109"/>
                      <a:gd name="connsiteY242" fmla="*/ 0 h 924402"/>
                      <a:gd name="connsiteX243" fmla="*/ 2160879 w 4603109"/>
                      <a:gd name="connsiteY243" fmla="*/ 0 h 924402"/>
                      <a:gd name="connsiteX244" fmla="*/ 2161633 w 4603109"/>
                      <a:gd name="connsiteY244" fmla="*/ 0 h 924402"/>
                      <a:gd name="connsiteX245" fmla="*/ 2167051 w 4603109"/>
                      <a:gd name="connsiteY245" fmla="*/ 0 h 924402"/>
                      <a:gd name="connsiteX246" fmla="*/ 2178999 w 4603109"/>
                      <a:gd name="connsiteY246" fmla="*/ 0 h 924402"/>
                      <a:gd name="connsiteX247" fmla="*/ 2182158 w 4603109"/>
                      <a:gd name="connsiteY247" fmla="*/ 0 h 924402"/>
                      <a:gd name="connsiteX248" fmla="*/ 2182815 w 4603109"/>
                      <a:gd name="connsiteY248" fmla="*/ 0 h 924402"/>
                      <a:gd name="connsiteX249" fmla="*/ 2188666 w 4603109"/>
                      <a:gd name="connsiteY249" fmla="*/ 0 h 924402"/>
                      <a:gd name="connsiteX250" fmla="*/ 2189452 w 4603109"/>
                      <a:gd name="connsiteY250" fmla="*/ 0 h 924402"/>
                      <a:gd name="connsiteX251" fmla="*/ 2191697 w 4603109"/>
                      <a:gd name="connsiteY251" fmla="*/ 0 h 924402"/>
                      <a:gd name="connsiteX252" fmla="*/ 2195471 w 4603109"/>
                      <a:gd name="connsiteY252" fmla="*/ 0 h 924402"/>
                      <a:gd name="connsiteX253" fmla="*/ 2201759 w 4603109"/>
                      <a:gd name="connsiteY253" fmla="*/ 0 h 924402"/>
                      <a:gd name="connsiteX254" fmla="*/ 2203100 w 4603109"/>
                      <a:gd name="connsiteY254" fmla="*/ 0 h 924402"/>
                      <a:gd name="connsiteX255" fmla="*/ 2204559 w 4603109"/>
                      <a:gd name="connsiteY255" fmla="*/ 0 h 924402"/>
                      <a:gd name="connsiteX256" fmla="*/ 2204591 w 4603109"/>
                      <a:gd name="connsiteY256" fmla="*/ 0 h 924402"/>
                      <a:gd name="connsiteX257" fmla="*/ 2212273 w 4603109"/>
                      <a:gd name="connsiteY257" fmla="*/ 0 h 924402"/>
                      <a:gd name="connsiteX258" fmla="*/ 2225535 w 4603109"/>
                      <a:gd name="connsiteY258" fmla="*/ 0 h 924402"/>
                      <a:gd name="connsiteX259" fmla="*/ 2231674 w 4603109"/>
                      <a:gd name="connsiteY259" fmla="*/ 0 h 924402"/>
                      <a:gd name="connsiteX260" fmla="*/ 2232096 w 4603109"/>
                      <a:gd name="connsiteY260" fmla="*/ 0 h 924402"/>
                      <a:gd name="connsiteX261" fmla="*/ 2232220 w 4603109"/>
                      <a:gd name="connsiteY261" fmla="*/ 0 h 924402"/>
                      <a:gd name="connsiteX262" fmla="*/ 2233118 w 4603109"/>
                      <a:gd name="connsiteY262" fmla="*/ 0 h 924402"/>
                      <a:gd name="connsiteX263" fmla="*/ 2233165 w 4603109"/>
                      <a:gd name="connsiteY263" fmla="*/ 0 h 924402"/>
                      <a:gd name="connsiteX264" fmla="*/ 2256725 w 4603109"/>
                      <a:gd name="connsiteY264" fmla="*/ 0 h 924402"/>
                      <a:gd name="connsiteX265" fmla="*/ 2257283 w 4603109"/>
                      <a:gd name="connsiteY265" fmla="*/ 0 h 924402"/>
                      <a:gd name="connsiteX266" fmla="*/ 2262285 w 4603109"/>
                      <a:gd name="connsiteY266" fmla="*/ 0 h 924402"/>
                      <a:gd name="connsiteX267" fmla="*/ 2284366 w 4603109"/>
                      <a:gd name="connsiteY267" fmla="*/ 0 h 924402"/>
                      <a:gd name="connsiteX268" fmla="*/ 2289402 w 4603109"/>
                      <a:gd name="connsiteY268" fmla="*/ 0 h 924402"/>
                      <a:gd name="connsiteX269" fmla="*/ 2292052 w 4603109"/>
                      <a:gd name="connsiteY269" fmla="*/ 0 h 924402"/>
                      <a:gd name="connsiteX270" fmla="*/ 2299271 w 4603109"/>
                      <a:gd name="connsiteY270" fmla="*/ 0 h 924402"/>
                      <a:gd name="connsiteX271" fmla="*/ 2308721 w 4603109"/>
                      <a:gd name="connsiteY271" fmla="*/ 0 h 924402"/>
                      <a:gd name="connsiteX272" fmla="*/ 2309927 w 4603109"/>
                      <a:gd name="connsiteY272" fmla="*/ 0 h 924402"/>
                      <a:gd name="connsiteX273" fmla="*/ 2316435 w 4603109"/>
                      <a:gd name="connsiteY273" fmla="*/ 0 h 924402"/>
                      <a:gd name="connsiteX274" fmla="*/ 2316703 w 4603109"/>
                      <a:gd name="connsiteY274" fmla="*/ 0 h 924402"/>
                      <a:gd name="connsiteX275" fmla="*/ 2319466 w 4603109"/>
                      <a:gd name="connsiteY275" fmla="*/ 0 h 924402"/>
                      <a:gd name="connsiteX276" fmla="*/ 2322840 w 4603109"/>
                      <a:gd name="connsiteY276" fmla="*/ 0 h 924402"/>
                      <a:gd name="connsiteX277" fmla="*/ 2329528 w 4603109"/>
                      <a:gd name="connsiteY277" fmla="*/ 0 h 924402"/>
                      <a:gd name="connsiteX278" fmla="*/ 2330869 w 4603109"/>
                      <a:gd name="connsiteY278" fmla="*/ 0 h 924402"/>
                      <a:gd name="connsiteX279" fmla="*/ 2332328 w 4603109"/>
                      <a:gd name="connsiteY279" fmla="*/ 0 h 924402"/>
                      <a:gd name="connsiteX280" fmla="*/ 2332360 w 4603109"/>
                      <a:gd name="connsiteY280" fmla="*/ 0 h 924402"/>
                      <a:gd name="connsiteX281" fmla="*/ 2335803 w 4603109"/>
                      <a:gd name="connsiteY281" fmla="*/ 0 h 924402"/>
                      <a:gd name="connsiteX282" fmla="*/ 2343312 w 4603109"/>
                      <a:gd name="connsiteY282" fmla="*/ 0 h 924402"/>
                      <a:gd name="connsiteX283" fmla="*/ 2344804 w 4603109"/>
                      <a:gd name="connsiteY283" fmla="*/ 0 h 924402"/>
                      <a:gd name="connsiteX284" fmla="*/ 2346768 w 4603109"/>
                      <a:gd name="connsiteY284" fmla="*/ 0 h 924402"/>
                      <a:gd name="connsiteX285" fmla="*/ 2347827 w 4603109"/>
                      <a:gd name="connsiteY285" fmla="*/ 0 h 924402"/>
                      <a:gd name="connsiteX286" fmla="*/ 2352274 w 4603109"/>
                      <a:gd name="connsiteY286" fmla="*/ 0 h 924402"/>
                      <a:gd name="connsiteX287" fmla="*/ 2359443 w 4603109"/>
                      <a:gd name="connsiteY287" fmla="*/ 0 h 924402"/>
                      <a:gd name="connsiteX288" fmla="*/ 2359865 w 4603109"/>
                      <a:gd name="connsiteY288" fmla="*/ 0 h 924402"/>
                      <a:gd name="connsiteX289" fmla="*/ 2359989 w 4603109"/>
                      <a:gd name="connsiteY289" fmla="*/ 0 h 924402"/>
                      <a:gd name="connsiteX290" fmla="*/ 2360887 w 4603109"/>
                      <a:gd name="connsiteY290" fmla="*/ 0 h 924402"/>
                      <a:gd name="connsiteX291" fmla="*/ 2360934 w 4603109"/>
                      <a:gd name="connsiteY291" fmla="*/ 0 h 924402"/>
                      <a:gd name="connsiteX292" fmla="*/ 2371886 w 4603109"/>
                      <a:gd name="connsiteY292" fmla="*/ 0 h 924402"/>
                      <a:gd name="connsiteX293" fmla="*/ 2373377 w 4603109"/>
                      <a:gd name="connsiteY293" fmla="*/ 0 h 924402"/>
                      <a:gd name="connsiteX294" fmla="*/ 2377892 w 4603109"/>
                      <a:gd name="connsiteY294" fmla="*/ 0 h 924402"/>
                      <a:gd name="connsiteX295" fmla="*/ 2382339 w 4603109"/>
                      <a:gd name="connsiteY295" fmla="*/ 0 h 924402"/>
                      <a:gd name="connsiteX296" fmla="*/ 2390054 w 4603109"/>
                      <a:gd name="connsiteY296" fmla="*/ 0 h 924402"/>
                      <a:gd name="connsiteX297" fmla="*/ 2419821 w 4603109"/>
                      <a:gd name="connsiteY297" fmla="*/ 0 h 924402"/>
                      <a:gd name="connsiteX298" fmla="*/ 2427040 w 4603109"/>
                      <a:gd name="connsiteY298" fmla="*/ 0 h 924402"/>
                      <a:gd name="connsiteX299" fmla="*/ 2436490 w 4603109"/>
                      <a:gd name="connsiteY299" fmla="*/ 0 h 924402"/>
                      <a:gd name="connsiteX300" fmla="*/ 2444472 w 4603109"/>
                      <a:gd name="connsiteY300" fmla="*/ 0 h 924402"/>
                      <a:gd name="connsiteX301" fmla="*/ 2448678 w 4603109"/>
                      <a:gd name="connsiteY301" fmla="*/ 0 h 924402"/>
                      <a:gd name="connsiteX302" fmla="*/ 2450171 w 4603109"/>
                      <a:gd name="connsiteY302" fmla="*/ 0 h 924402"/>
                      <a:gd name="connsiteX303" fmla="*/ 2450609 w 4603109"/>
                      <a:gd name="connsiteY303" fmla="*/ 0 h 924402"/>
                      <a:gd name="connsiteX304" fmla="*/ 2463572 w 4603109"/>
                      <a:gd name="connsiteY304" fmla="*/ 0 h 924402"/>
                      <a:gd name="connsiteX305" fmla="*/ 2471081 w 4603109"/>
                      <a:gd name="connsiteY305" fmla="*/ 0 h 924402"/>
                      <a:gd name="connsiteX306" fmla="*/ 2472573 w 4603109"/>
                      <a:gd name="connsiteY306" fmla="*/ 0 h 924402"/>
                      <a:gd name="connsiteX307" fmla="*/ 2474537 w 4603109"/>
                      <a:gd name="connsiteY307" fmla="*/ 0 h 924402"/>
                      <a:gd name="connsiteX308" fmla="*/ 2475596 w 4603109"/>
                      <a:gd name="connsiteY308" fmla="*/ 0 h 924402"/>
                      <a:gd name="connsiteX309" fmla="*/ 2477252 w 4603109"/>
                      <a:gd name="connsiteY309" fmla="*/ 0 h 924402"/>
                      <a:gd name="connsiteX310" fmla="*/ 2478712 w 4603109"/>
                      <a:gd name="connsiteY310" fmla="*/ 0 h 924402"/>
                      <a:gd name="connsiteX311" fmla="*/ 2478743 w 4603109"/>
                      <a:gd name="connsiteY311" fmla="*/ 0 h 924402"/>
                      <a:gd name="connsiteX312" fmla="*/ 2480043 w 4603109"/>
                      <a:gd name="connsiteY312" fmla="*/ 0 h 924402"/>
                      <a:gd name="connsiteX313" fmla="*/ 2499655 w 4603109"/>
                      <a:gd name="connsiteY313" fmla="*/ 0 h 924402"/>
                      <a:gd name="connsiteX314" fmla="*/ 2501146 w 4603109"/>
                      <a:gd name="connsiteY314" fmla="*/ 0 h 924402"/>
                      <a:gd name="connsiteX315" fmla="*/ 2505661 w 4603109"/>
                      <a:gd name="connsiteY315" fmla="*/ 0 h 924402"/>
                      <a:gd name="connsiteX316" fmla="*/ 2508776 w 4603109"/>
                      <a:gd name="connsiteY316" fmla="*/ 0 h 924402"/>
                      <a:gd name="connsiteX317" fmla="*/ 2510108 w 4603109"/>
                      <a:gd name="connsiteY317" fmla="*/ 0 h 924402"/>
                      <a:gd name="connsiteX318" fmla="*/ 2524178 w 4603109"/>
                      <a:gd name="connsiteY318" fmla="*/ 0 h 924402"/>
                      <a:gd name="connsiteX319" fmla="*/ 2525248 w 4603109"/>
                      <a:gd name="connsiteY319" fmla="*/ 0 h 924402"/>
                      <a:gd name="connsiteX320" fmla="*/ 2525669 w 4603109"/>
                      <a:gd name="connsiteY320" fmla="*/ 0 h 924402"/>
                      <a:gd name="connsiteX321" fmla="*/ 2552329 w 4603109"/>
                      <a:gd name="connsiteY321" fmla="*/ 0 h 924402"/>
                      <a:gd name="connsiteX322" fmla="*/ 2552751 w 4603109"/>
                      <a:gd name="connsiteY322" fmla="*/ 0 h 924402"/>
                      <a:gd name="connsiteX323" fmla="*/ 2554242 w 4603109"/>
                      <a:gd name="connsiteY323" fmla="*/ 0 h 924402"/>
                      <a:gd name="connsiteX324" fmla="*/ 2574787 w 4603109"/>
                      <a:gd name="connsiteY324" fmla="*/ 0 h 924402"/>
                      <a:gd name="connsiteX325" fmla="*/ 2576279 w 4603109"/>
                      <a:gd name="connsiteY325" fmla="*/ 0 h 924402"/>
                      <a:gd name="connsiteX326" fmla="*/ 2576447 w 4603109"/>
                      <a:gd name="connsiteY326" fmla="*/ 0 h 924402"/>
                      <a:gd name="connsiteX327" fmla="*/ 2577940 w 4603109"/>
                      <a:gd name="connsiteY327" fmla="*/ 0 h 924402"/>
                      <a:gd name="connsiteX328" fmla="*/ 2603360 w 4603109"/>
                      <a:gd name="connsiteY328" fmla="*/ 0 h 924402"/>
                      <a:gd name="connsiteX329" fmla="*/ 2604852 w 4603109"/>
                      <a:gd name="connsiteY329" fmla="*/ 0 h 924402"/>
                      <a:gd name="connsiteX330" fmla="*/ 2605021 w 4603109"/>
                      <a:gd name="connsiteY330" fmla="*/ 0 h 924402"/>
                      <a:gd name="connsiteX331" fmla="*/ 2605484 w 4603109"/>
                      <a:gd name="connsiteY331" fmla="*/ 0 h 924402"/>
                      <a:gd name="connsiteX332" fmla="*/ 2606481 w 4603109"/>
                      <a:gd name="connsiteY332" fmla="*/ 0 h 924402"/>
                      <a:gd name="connsiteX333" fmla="*/ 2606512 w 4603109"/>
                      <a:gd name="connsiteY333" fmla="*/ 0 h 924402"/>
                      <a:gd name="connsiteX334" fmla="*/ 2606976 w 4603109"/>
                      <a:gd name="connsiteY334" fmla="*/ 0 h 924402"/>
                      <a:gd name="connsiteX335" fmla="*/ 2618923 w 4603109"/>
                      <a:gd name="connsiteY335" fmla="*/ 0 h 924402"/>
                      <a:gd name="connsiteX336" fmla="*/ 2621248 w 4603109"/>
                      <a:gd name="connsiteY336" fmla="*/ 0 h 924402"/>
                      <a:gd name="connsiteX337" fmla="*/ 2622740 w 4603109"/>
                      <a:gd name="connsiteY337" fmla="*/ 0 h 924402"/>
                      <a:gd name="connsiteX338" fmla="*/ 2627885 w 4603109"/>
                      <a:gd name="connsiteY338" fmla="*/ 0 h 924402"/>
                      <a:gd name="connsiteX339" fmla="*/ 2629377 w 4603109"/>
                      <a:gd name="connsiteY339" fmla="*/ 0 h 924402"/>
                      <a:gd name="connsiteX340" fmla="*/ 2634058 w 4603109"/>
                      <a:gd name="connsiteY340" fmla="*/ 0 h 924402"/>
                      <a:gd name="connsiteX341" fmla="*/ 2635549 w 4603109"/>
                      <a:gd name="connsiteY341" fmla="*/ 0 h 924402"/>
                      <a:gd name="connsiteX342" fmla="*/ 2636545 w 4603109"/>
                      <a:gd name="connsiteY342" fmla="*/ 0 h 924402"/>
                      <a:gd name="connsiteX343" fmla="*/ 2648987 w 4603109"/>
                      <a:gd name="connsiteY343" fmla="*/ 0 h 924402"/>
                      <a:gd name="connsiteX344" fmla="*/ 2649821 w 4603109"/>
                      <a:gd name="connsiteY344" fmla="*/ 0 h 924402"/>
                      <a:gd name="connsiteX345" fmla="*/ 2651313 w 4603109"/>
                      <a:gd name="connsiteY345" fmla="*/ 0 h 924402"/>
                      <a:gd name="connsiteX346" fmla="*/ 2651947 w 4603109"/>
                      <a:gd name="connsiteY346" fmla="*/ 0 h 924402"/>
                      <a:gd name="connsiteX347" fmla="*/ 2653017 w 4603109"/>
                      <a:gd name="connsiteY347" fmla="*/ 0 h 924402"/>
                      <a:gd name="connsiteX348" fmla="*/ 2653438 w 4603109"/>
                      <a:gd name="connsiteY348" fmla="*/ 0 h 924402"/>
                      <a:gd name="connsiteX349" fmla="*/ 2656459 w 4603109"/>
                      <a:gd name="connsiteY349" fmla="*/ 0 h 924402"/>
                      <a:gd name="connsiteX350" fmla="*/ 2657950 w 4603109"/>
                      <a:gd name="connsiteY350" fmla="*/ 0 h 924402"/>
                      <a:gd name="connsiteX351" fmla="*/ 2665460 w 4603109"/>
                      <a:gd name="connsiteY351" fmla="*/ 0 h 924402"/>
                      <a:gd name="connsiteX352" fmla="*/ 2680098 w 4603109"/>
                      <a:gd name="connsiteY352" fmla="*/ 0 h 924402"/>
                      <a:gd name="connsiteX353" fmla="*/ 2680520 w 4603109"/>
                      <a:gd name="connsiteY353" fmla="*/ 0 h 924402"/>
                      <a:gd name="connsiteX354" fmla="*/ 2682011 w 4603109"/>
                      <a:gd name="connsiteY354" fmla="*/ 0 h 924402"/>
                      <a:gd name="connsiteX355" fmla="*/ 2692542 w 4603109"/>
                      <a:gd name="connsiteY355" fmla="*/ 0 h 924402"/>
                      <a:gd name="connsiteX356" fmla="*/ 2702556 w 4603109"/>
                      <a:gd name="connsiteY356" fmla="*/ 0 h 924402"/>
                      <a:gd name="connsiteX357" fmla="*/ 2704048 w 4603109"/>
                      <a:gd name="connsiteY357" fmla="*/ 0 h 924402"/>
                      <a:gd name="connsiteX358" fmla="*/ 2724289 w 4603109"/>
                      <a:gd name="connsiteY358" fmla="*/ 0 h 924402"/>
                      <a:gd name="connsiteX359" fmla="*/ 2731129 w 4603109"/>
                      <a:gd name="connsiteY359" fmla="*/ 0 h 924402"/>
                      <a:gd name="connsiteX360" fmla="*/ 2732621 w 4603109"/>
                      <a:gd name="connsiteY360" fmla="*/ 0 h 924402"/>
                      <a:gd name="connsiteX361" fmla="*/ 2733253 w 4603109"/>
                      <a:gd name="connsiteY361" fmla="*/ 0 h 924402"/>
                      <a:gd name="connsiteX362" fmla="*/ 2734745 w 4603109"/>
                      <a:gd name="connsiteY362" fmla="*/ 0 h 924402"/>
                      <a:gd name="connsiteX363" fmla="*/ 2746692 w 4603109"/>
                      <a:gd name="connsiteY363" fmla="*/ 0 h 924402"/>
                      <a:gd name="connsiteX364" fmla="*/ 2749017 w 4603109"/>
                      <a:gd name="connsiteY364" fmla="*/ 0 h 924402"/>
                      <a:gd name="connsiteX365" fmla="*/ 2750509 w 4603109"/>
                      <a:gd name="connsiteY365" fmla="*/ 0 h 924402"/>
                      <a:gd name="connsiteX366" fmla="*/ 2754354 w 4603109"/>
                      <a:gd name="connsiteY366" fmla="*/ 0 h 924402"/>
                      <a:gd name="connsiteX367" fmla="*/ 2755654 w 4603109"/>
                      <a:gd name="connsiteY367" fmla="*/ 0 h 924402"/>
                      <a:gd name="connsiteX368" fmla="*/ 2757146 w 4603109"/>
                      <a:gd name="connsiteY368" fmla="*/ 0 h 924402"/>
                      <a:gd name="connsiteX369" fmla="*/ 2761827 w 4603109"/>
                      <a:gd name="connsiteY369" fmla="*/ 0 h 924402"/>
                      <a:gd name="connsiteX370" fmla="*/ 2763318 w 4603109"/>
                      <a:gd name="connsiteY370" fmla="*/ 0 h 924402"/>
                      <a:gd name="connsiteX371" fmla="*/ 2776756 w 4603109"/>
                      <a:gd name="connsiteY371" fmla="*/ 0 h 924402"/>
                      <a:gd name="connsiteX372" fmla="*/ 2777590 w 4603109"/>
                      <a:gd name="connsiteY372" fmla="*/ 0 h 924402"/>
                      <a:gd name="connsiteX373" fmla="*/ 2779082 w 4603109"/>
                      <a:gd name="connsiteY373" fmla="*/ 0 h 924402"/>
                      <a:gd name="connsiteX374" fmla="*/ 2783442 w 4603109"/>
                      <a:gd name="connsiteY374" fmla="*/ 0 h 924402"/>
                      <a:gd name="connsiteX375" fmla="*/ 2784228 w 4603109"/>
                      <a:gd name="connsiteY375" fmla="*/ 0 h 924402"/>
                      <a:gd name="connsiteX376" fmla="*/ 2785719 w 4603109"/>
                      <a:gd name="connsiteY376" fmla="*/ 0 h 924402"/>
                      <a:gd name="connsiteX377" fmla="*/ 2786473 w 4603109"/>
                      <a:gd name="connsiteY377" fmla="*/ 0 h 924402"/>
                      <a:gd name="connsiteX378" fmla="*/ 2793229 w 4603109"/>
                      <a:gd name="connsiteY378" fmla="*/ 0 h 924402"/>
                      <a:gd name="connsiteX379" fmla="*/ 2799367 w 4603109"/>
                      <a:gd name="connsiteY379" fmla="*/ 0 h 924402"/>
                      <a:gd name="connsiteX380" fmla="*/ 2813506 w 4603109"/>
                      <a:gd name="connsiteY380" fmla="*/ 0 h 924402"/>
                      <a:gd name="connsiteX381" fmla="*/ 2820311 w 4603109"/>
                      <a:gd name="connsiteY381" fmla="*/ 0 h 924402"/>
                      <a:gd name="connsiteX382" fmla="*/ 2827893 w 4603109"/>
                      <a:gd name="connsiteY382" fmla="*/ 0 h 924402"/>
                      <a:gd name="connsiteX383" fmla="*/ 2827940 w 4603109"/>
                      <a:gd name="connsiteY383" fmla="*/ 0 h 924402"/>
                      <a:gd name="connsiteX384" fmla="*/ 2829431 w 4603109"/>
                      <a:gd name="connsiteY384" fmla="*/ 0 h 924402"/>
                      <a:gd name="connsiteX385" fmla="*/ 2829978 w 4603109"/>
                      <a:gd name="connsiteY385" fmla="*/ 0 h 924402"/>
                      <a:gd name="connsiteX386" fmla="*/ 2852058 w 4603109"/>
                      <a:gd name="connsiteY386" fmla="*/ 0 h 924402"/>
                      <a:gd name="connsiteX387" fmla="*/ 2857060 w 4603109"/>
                      <a:gd name="connsiteY387" fmla="*/ 0 h 924402"/>
                      <a:gd name="connsiteX388" fmla="*/ 2857958 w 4603109"/>
                      <a:gd name="connsiteY388" fmla="*/ 0 h 924402"/>
                      <a:gd name="connsiteX389" fmla="*/ 2871601 w 4603109"/>
                      <a:gd name="connsiteY389" fmla="*/ 0 h 924402"/>
                      <a:gd name="connsiteX390" fmla="*/ 2882123 w 4603109"/>
                      <a:gd name="connsiteY390" fmla="*/ 0 h 924402"/>
                      <a:gd name="connsiteX391" fmla="*/ 2894046 w 4603109"/>
                      <a:gd name="connsiteY391" fmla="*/ 0 h 924402"/>
                      <a:gd name="connsiteX392" fmla="*/ 2903496 w 4603109"/>
                      <a:gd name="connsiteY392" fmla="*/ 0 h 924402"/>
                      <a:gd name="connsiteX393" fmla="*/ 2911211 w 4603109"/>
                      <a:gd name="connsiteY393" fmla="*/ 0 h 924402"/>
                      <a:gd name="connsiteX394" fmla="*/ 2914242 w 4603109"/>
                      <a:gd name="connsiteY394" fmla="*/ 0 h 924402"/>
                      <a:gd name="connsiteX395" fmla="*/ 2914461 w 4603109"/>
                      <a:gd name="connsiteY395" fmla="*/ 0 h 924402"/>
                      <a:gd name="connsiteX396" fmla="*/ 2924111 w 4603109"/>
                      <a:gd name="connsiteY396" fmla="*/ 0 h 924402"/>
                      <a:gd name="connsiteX397" fmla="*/ 2927136 w 4603109"/>
                      <a:gd name="connsiteY397" fmla="*/ 0 h 924402"/>
                      <a:gd name="connsiteX398" fmla="*/ 2933561 w 4603109"/>
                      <a:gd name="connsiteY398" fmla="*/ 0 h 924402"/>
                      <a:gd name="connsiteX399" fmla="*/ 2939580 w 4603109"/>
                      <a:gd name="connsiteY399" fmla="*/ 0 h 924402"/>
                      <a:gd name="connsiteX400" fmla="*/ 2941275 w 4603109"/>
                      <a:gd name="connsiteY400" fmla="*/ 0 h 924402"/>
                      <a:gd name="connsiteX401" fmla="*/ 2941543 w 4603109"/>
                      <a:gd name="connsiteY401" fmla="*/ 0 h 924402"/>
                      <a:gd name="connsiteX402" fmla="*/ 2945586 w 4603109"/>
                      <a:gd name="connsiteY402" fmla="*/ 0 h 924402"/>
                      <a:gd name="connsiteX403" fmla="*/ 2950032 w 4603109"/>
                      <a:gd name="connsiteY403" fmla="*/ 0 h 924402"/>
                      <a:gd name="connsiteX404" fmla="*/ 2955662 w 4603109"/>
                      <a:gd name="connsiteY404" fmla="*/ 0 h 924402"/>
                      <a:gd name="connsiteX405" fmla="*/ 2955709 w 4603109"/>
                      <a:gd name="connsiteY405" fmla="*/ 0 h 924402"/>
                      <a:gd name="connsiteX406" fmla="*/ 2957200 w 4603109"/>
                      <a:gd name="connsiteY406" fmla="*/ 0 h 924402"/>
                      <a:gd name="connsiteX407" fmla="*/ 2957747 w 4603109"/>
                      <a:gd name="connsiteY407" fmla="*/ 0 h 924402"/>
                      <a:gd name="connsiteX408" fmla="*/ 2968152 w 4603109"/>
                      <a:gd name="connsiteY408" fmla="*/ 0 h 924402"/>
                      <a:gd name="connsiteX409" fmla="*/ 2969644 w 4603109"/>
                      <a:gd name="connsiteY409" fmla="*/ 0 h 924402"/>
                      <a:gd name="connsiteX410" fmla="*/ 2972667 w 4603109"/>
                      <a:gd name="connsiteY410" fmla="*/ 0 h 924402"/>
                      <a:gd name="connsiteX411" fmla="*/ 2977114 w 4603109"/>
                      <a:gd name="connsiteY411" fmla="*/ 0 h 924402"/>
                      <a:gd name="connsiteX412" fmla="*/ 2984829 w 4603109"/>
                      <a:gd name="connsiteY412" fmla="*/ 0 h 924402"/>
                      <a:gd name="connsiteX413" fmla="*/ 2985727 w 4603109"/>
                      <a:gd name="connsiteY413" fmla="*/ 0 h 924402"/>
                      <a:gd name="connsiteX414" fmla="*/ 2999370 w 4603109"/>
                      <a:gd name="connsiteY414" fmla="*/ 0 h 924402"/>
                      <a:gd name="connsiteX415" fmla="*/ 3021815 w 4603109"/>
                      <a:gd name="connsiteY415" fmla="*/ 0 h 924402"/>
                      <a:gd name="connsiteX416" fmla="*/ 3031265 w 4603109"/>
                      <a:gd name="connsiteY416" fmla="*/ 0 h 924402"/>
                      <a:gd name="connsiteX417" fmla="*/ 3042230 w 4603109"/>
                      <a:gd name="connsiteY417" fmla="*/ 0 h 924402"/>
                      <a:gd name="connsiteX418" fmla="*/ 3044946 w 4603109"/>
                      <a:gd name="connsiteY418" fmla="*/ 0 h 924402"/>
                      <a:gd name="connsiteX419" fmla="*/ 3051880 w 4603109"/>
                      <a:gd name="connsiteY419" fmla="*/ 0 h 924402"/>
                      <a:gd name="connsiteX420" fmla="*/ 3061330 w 4603109"/>
                      <a:gd name="connsiteY420" fmla="*/ 0 h 924402"/>
                      <a:gd name="connsiteX421" fmla="*/ 3067349 w 4603109"/>
                      <a:gd name="connsiteY421" fmla="*/ 0 h 924402"/>
                      <a:gd name="connsiteX422" fmla="*/ 3069312 w 4603109"/>
                      <a:gd name="connsiteY422" fmla="*/ 0 h 924402"/>
                      <a:gd name="connsiteX423" fmla="*/ 3073355 w 4603109"/>
                      <a:gd name="connsiteY423" fmla="*/ 0 h 924402"/>
                      <a:gd name="connsiteX424" fmla="*/ 3073518 w 4603109"/>
                      <a:gd name="connsiteY424" fmla="*/ 0 h 924402"/>
                      <a:gd name="connsiteX425" fmla="*/ 3075011 w 4603109"/>
                      <a:gd name="connsiteY425" fmla="*/ 0 h 924402"/>
                      <a:gd name="connsiteX426" fmla="*/ 3077801 w 4603109"/>
                      <a:gd name="connsiteY426" fmla="*/ 0 h 924402"/>
                      <a:gd name="connsiteX427" fmla="*/ 3095921 w 4603109"/>
                      <a:gd name="connsiteY427" fmla="*/ 0 h 924402"/>
                      <a:gd name="connsiteX428" fmla="*/ 3097413 w 4603109"/>
                      <a:gd name="connsiteY428" fmla="*/ 0 h 924402"/>
                      <a:gd name="connsiteX429" fmla="*/ 3100436 w 4603109"/>
                      <a:gd name="connsiteY429" fmla="*/ 0 h 924402"/>
                      <a:gd name="connsiteX430" fmla="*/ 3103552 w 4603109"/>
                      <a:gd name="connsiteY430" fmla="*/ 0 h 924402"/>
                      <a:gd name="connsiteX431" fmla="*/ 3104883 w 4603109"/>
                      <a:gd name="connsiteY431" fmla="*/ 0 h 924402"/>
                      <a:gd name="connsiteX432" fmla="*/ 3120023 w 4603109"/>
                      <a:gd name="connsiteY432" fmla="*/ 0 h 924402"/>
                      <a:gd name="connsiteX433" fmla="*/ 3120445 w 4603109"/>
                      <a:gd name="connsiteY433" fmla="*/ 0 h 924402"/>
                      <a:gd name="connsiteX434" fmla="*/ 3149018 w 4603109"/>
                      <a:gd name="connsiteY434" fmla="*/ 0 h 924402"/>
                      <a:gd name="connsiteX435" fmla="*/ 3150088 w 4603109"/>
                      <a:gd name="connsiteY435" fmla="*/ 0 h 924402"/>
                      <a:gd name="connsiteX436" fmla="*/ 3150509 w 4603109"/>
                      <a:gd name="connsiteY436" fmla="*/ 0 h 924402"/>
                      <a:gd name="connsiteX437" fmla="*/ 3171054 w 4603109"/>
                      <a:gd name="connsiteY437" fmla="*/ 0 h 924402"/>
                      <a:gd name="connsiteX438" fmla="*/ 3172715 w 4603109"/>
                      <a:gd name="connsiteY438" fmla="*/ 0 h 924402"/>
                      <a:gd name="connsiteX439" fmla="*/ 3199627 w 4603109"/>
                      <a:gd name="connsiteY439" fmla="*/ 0 h 924402"/>
                      <a:gd name="connsiteX440" fmla="*/ 3201119 w 4603109"/>
                      <a:gd name="connsiteY440" fmla="*/ 0 h 924402"/>
                      <a:gd name="connsiteX441" fmla="*/ 3201287 w 4603109"/>
                      <a:gd name="connsiteY441" fmla="*/ 0 h 924402"/>
                      <a:gd name="connsiteX442" fmla="*/ 3201751 w 4603109"/>
                      <a:gd name="connsiteY442" fmla="*/ 0 h 924402"/>
                      <a:gd name="connsiteX443" fmla="*/ 3202780 w 4603109"/>
                      <a:gd name="connsiteY443" fmla="*/ 0 h 924402"/>
                      <a:gd name="connsiteX444" fmla="*/ 3217515 w 4603109"/>
                      <a:gd name="connsiteY444" fmla="*/ 0 h 924402"/>
                      <a:gd name="connsiteX445" fmla="*/ 3224152 w 4603109"/>
                      <a:gd name="connsiteY445" fmla="*/ 0 h 924402"/>
                      <a:gd name="connsiteX446" fmla="*/ 3230324 w 4603109"/>
                      <a:gd name="connsiteY446" fmla="*/ 0 h 924402"/>
                      <a:gd name="connsiteX447" fmla="*/ 3231321 w 4603109"/>
                      <a:gd name="connsiteY447" fmla="*/ 0 h 924402"/>
                      <a:gd name="connsiteX448" fmla="*/ 3231816 w 4603109"/>
                      <a:gd name="connsiteY448" fmla="*/ 0 h 924402"/>
                      <a:gd name="connsiteX449" fmla="*/ 3243763 w 4603109"/>
                      <a:gd name="connsiteY449" fmla="*/ 0 h 924402"/>
                      <a:gd name="connsiteX450" fmla="*/ 3246088 w 4603109"/>
                      <a:gd name="connsiteY450" fmla="*/ 0 h 924402"/>
                      <a:gd name="connsiteX451" fmla="*/ 3247580 w 4603109"/>
                      <a:gd name="connsiteY451" fmla="*/ 0 h 924402"/>
                      <a:gd name="connsiteX452" fmla="*/ 3247792 w 4603109"/>
                      <a:gd name="connsiteY452" fmla="*/ 0 h 924402"/>
                      <a:gd name="connsiteX453" fmla="*/ 3248214 w 4603109"/>
                      <a:gd name="connsiteY453" fmla="*/ 0 h 924402"/>
                      <a:gd name="connsiteX454" fmla="*/ 3252725 w 4603109"/>
                      <a:gd name="connsiteY454" fmla="*/ 0 h 924402"/>
                      <a:gd name="connsiteX455" fmla="*/ 3254217 w 4603109"/>
                      <a:gd name="connsiteY455" fmla="*/ 0 h 924402"/>
                      <a:gd name="connsiteX456" fmla="*/ 3260235 w 4603109"/>
                      <a:gd name="connsiteY456" fmla="*/ 0 h 924402"/>
                      <a:gd name="connsiteX457" fmla="*/ 3276787 w 4603109"/>
                      <a:gd name="connsiteY457" fmla="*/ 0 h 924402"/>
                      <a:gd name="connsiteX458" fmla="*/ 3277857 w 4603109"/>
                      <a:gd name="connsiteY458" fmla="*/ 0 h 924402"/>
                      <a:gd name="connsiteX459" fmla="*/ 3278278 w 4603109"/>
                      <a:gd name="connsiteY459" fmla="*/ 0 h 924402"/>
                      <a:gd name="connsiteX460" fmla="*/ 3290300 w 4603109"/>
                      <a:gd name="connsiteY460" fmla="*/ 0 h 924402"/>
                      <a:gd name="connsiteX461" fmla="*/ 3298823 w 4603109"/>
                      <a:gd name="connsiteY461" fmla="*/ 0 h 924402"/>
                      <a:gd name="connsiteX462" fmla="*/ 3327396 w 4603109"/>
                      <a:gd name="connsiteY462" fmla="*/ 0 h 924402"/>
                      <a:gd name="connsiteX463" fmla="*/ 3328888 w 4603109"/>
                      <a:gd name="connsiteY463" fmla="*/ 0 h 924402"/>
                      <a:gd name="connsiteX464" fmla="*/ 3329520 w 4603109"/>
                      <a:gd name="connsiteY464" fmla="*/ 0 h 924402"/>
                      <a:gd name="connsiteX465" fmla="*/ 3345284 w 4603109"/>
                      <a:gd name="connsiteY465" fmla="*/ 0 h 924402"/>
                      <a:gd name="connsiteX466" fmla="*/ 3349129 w 4603109"/>
                      <a:gd name="connsiteY466" fmla="*/ 0 h 924402"/>
                      <a:gd name="connsiteX467" fmla="*/ 3351921 w 4603109"/>
                      <a:gd name="connsiteY467" fmla="*/ 0 h 924402"/>
                      <a:gd name="connsiteX468" fmla="*/ 3358093 w 4603109"/>
                      <a:gd name="connsiteY468" fmla="*/ 0 h 924402"/>
                      <a:gd name="connsiteX469" fmla="*/ 3359585 w 4603109"/>
                      <a:gd name="connsiteY469" fmla="*/ 0 h 924402"/>
                      <a:gd name="connsiteX470" fmla="*/ 3371532 w 4603109"/>
                      <a:gd name="connsiteY470" fmla="*/ 0 h 924402"/>
                      <a:gd name="connsiteX471" fmla="*/ 3373857 w 4603109"/>
                      <a:gd name="connsiteY471" fmla="*/ 0 h 924402"/>
                      <a:gd name="connsiteX472" fmla="*/ 3375349 w 4603109"/>
                      <a:gd name="connsiteY472" fmla="*/ 0 h 924402"/>
                      <a:gd name="connsiteX473" fmla="*/ 3380494 w 4603109"/>
                      <a:gd name="connsiteY473" fmla="*/ 0 h 924402"/>
                      <a:gd name="connsiteX474" fmla="*/ 3381986 w 4603109"/>
                      <a:gd name="connsiteY474" fmla="*/ 0 h 924402"/>
                      <a:gd name="connsiteX475" fmla="*/ 3388004 w 4603109"/>
                      <a:gd name="connsiteY475" fmla="*/ 0 h 924402"/>
                      <a:gd name="connsiteX476" fmla="*/ 3408282 w 4603109"/>
                      <a:gd name="connsiteY476" fmla="*/ 0 h 924402"/>
                      <a:gd name="connsiteX477" fmla="*/ 3418069 w 4603109"/>
                      <a:gd name="connsiteY477" fmla="*/ 0 h 924402"/>
                      <a:gd name="connsiteX478" fmla="*/ 3424207 w 4603109"/>
                      <a:gd name="connsiteY478" fmla="*/ 0 h 924402"/>
                      <a:gd name="connsiteX479" fmla="*/ 3424753 w 4603109"/>
                      <a:gd name="connsiteY479" fmla="*/ 0 h 924402"/>
                      <a:gd name="connsiteX480" fmla="*/ 3452733 w 4603109"/>
                      <a:gd name="connsiteY480" fmla="*/ 0 h 924402"/>
                      <a:gd name="connsiteX481" fmla="*/ 3454818 w 4603109"/>
                      <a:gd name="connsiteY481" fmla="*/ 0 h 924402"/>
                      <a:gd name="connsiteX482" fmla="*/ 3476898 w 4603109"/>
                      <a:gd name="connsiteY482" fmla="*/ 0 h 924402"/>
                      <a:gd name="connsiteX483" fmla="*/ 3496441 w 4603109"/>
                      <a:gd name="connsiteY483" fmla="*/ 0 h 924402"/>
                      <a:gd name="connsiteX484" fmla="*/ 3509236 w 4603109"/>
                      <a:gd name="connsiteY484" fmla="*/ 0 h 924402"/>
                      <a:gd name="connsiteX485" fmla="*/ 3518886 w 4603109"/>
                      <a:gd name="connsiteY485" fmla="*/ 0 h 924402"/>
                      <a:gd name="connsiteX486" fmla="*/ 3528336 w 4603109"/>
                      <a:gd name="connsiteY486" fmla="*/ 0 h 924402"/>
                      <a:gd name="connsiteX487" fmla="*/ 3536051 w 4603109"/>
                      <a:gd name="connsiteY487" fmla="*/ 0 h 924402"/>
                      <a:gd name="connsiteX488" fmla="*/ 3539301 w 4603109"/>
                      <a:gd name="connsiteY488" fmla="*/ 0 h 924402"/>
                      <a:gd name="connsiteX489" fmla="*/ 3540361 w 4603109"/>
                      <a:gd name="connsiteY489" fmla="*/ 0 h 924402"/>
                      <a:gd name="connsiteX490" fmla="*/ 3544807 w 4603109"/>
                      <a:gd name="connsiteY490" fmla="*/ 0 h 924402"/>
                      <a:gd name="connsiteX491" fmla="*/ 3551976 w 4603109"/>
                      <a:gd name="connsiteY491" fmla="*/ 0 h 924402"/>
                      <a:gd name="connsiteX492" fmla="*/ 3552522 w 4603109"/>
                      <a:gd name="connsiteY492" fmla="*/ 0 h 924402"/>
                      <a:gd name="connsiteX493" fmla="*/ 3564420 w 4603109"/>
                      <a:gd name="connsiteY493" fmla="*/ 0 h 924402"/>
                      <a:gd name="connsiteX494" fmla="*/ 3570426 w 4603109"/>
                      <a:gd name="connsiteY494" fmla="*/ 0 h 924402"/>
                      <a:gd name="connsiteX495" fmla="*/ 3574872 w 4603109"/>
                      <a:gd name="connsiteY495" fmla="*/ 0 h 924402"/>
                      <a:gd name="connsiteX496" fmla="*/ 3580502 w 4603109"/>
                      <a:gd name="connsiteY496" fmla="*/ 0 h 924402"/>
                      <a:gd name="connsiteX497" fmla="*/ 3582587 w 4603109"/>
                      <a:gd name="connsiteY497" fmla="*/ 0 h 924402"/>
                      <a:gd name="connsiteX498" fmla="*/ 3624210 w 4603109"/>
                      <a:gd name="connsiteY498" fmla="*/ 0 h 924402"/>
                      <a:gd name="connsiteX499" fmla="*/ 3637005 w 4603109"/>
                      <a:gd name="connsiteY499" fmla="*/ 0 h 924402"/>
                      <a:gd name="connsiteX500" fmla="*/ 3646655 w 4603109"/>
                      <a:gd name="connsiteY500" fmla="*/ 0 h 924402"/>
                      <a:gd name="connsiteX501" fmla="*/ 3656105 w 4603109"/>
                      <a:gd name="connsiteY501" fmla="*/ 0 h 924402"/>
                      <a:gd name="connsiteX502" fmla="*/ 3667070 w 4603109"/>
                      <a:gd name="connsiteY502" fmla="*/ 0 h 924402"/>
                      <a:gd name="connsiteX503" fmla="*/ 3668130 w 4603109"/>
                      <a:gd name="connsiteY503" fmla="*/ 0 h 924402"/>
                      <a:gd name="connsiteX504" fmla="*/ 3669786 w 4603109"/>
                      <a:gd name="connsiteY504" fmla="*/ 0 h 924402"/>
                      <a:gd name="connsiteX505" fmla="*/ 3672576 w 4603109"/>
                      <a:gd name="connsiteY505" fmla="*/ 0 h 924402"/>
                      <a:gd name="connsiteX506" fmla="*/ 3692189 w 4603109"/>
                      <a:gd name="connsiteY506" fmla="*/ 0 h 924402"/>
                      <a:gd name="connsiteX507" fmla="*/ 3698195 w 4603109"/>
                      <a:gd name="connsiteY507" fmla="*/ 0 h 924402"/>
                      <a:gd name="connsiteX508" fmla="*/ 3702641 w 4603109"/>
                      <a:gd name="connsiteY508" fmla="*/ 0 h 924402"/>
                      <a:gd name="connsiteX509" fmla="*/ 3744863 w 4603109"/>
                      <a:gd name="connsiteY509" fmla="*/ 0 h 924402"/>
                      <a:gd name="connsiteX510" fmla="*/ 3745285 w 4603109"/>
                      <a:gd name="connsiteY510" fmla="*/ 0 h 924402"/>
                      <a:gd name="connsiteX511" fmla="*/ 3795894 w 4603109"/>
                      <a:gd name="connsiteY511" fmla="*/ 0 h 924402"/>
                      <a:gd name="connsiteX512" fmla="*/ 3797555 w 4603109"/>
                      <a:gd name="connsiteY512" fmla="*/ 0 h 924402"/>
                      <a:gd name="connsiteX513" fmla="*/ 3826591 w 4603109"/>
                      <a:gd name="connsiteY513" fmla="*/ 0 h 924402"/>
                      <a:gd name="connsiteX514" fmla="*/ 3842355 w 4603109"/>
                      <a:gd name="connsiteY514" fmla="*/ 0 h 924402"/>
                      <a:gd name="connsiteX515" fmla="*/ 3848992 w 4603109"/>
                      <a:gd name="connsiteY515" fmla="*/ 0 h 924402"/>
                      <a:gd name="connsiteX516" fmla="*/ 3872632 w 4603109"/>
                      <a:gd name="connsiteY516" fmla="*/ 0 h 924402"/>
                      <a:gd name="connsiteX517" fmla="*/ 3873054 w 4603109"/>
                      <a:gd name="connsiteY517" fmla="*/ 0 h 924402"/>
                      <a:gd name="connsiteX518" fmla="*/ 3885075 w 4603109"/>
                      <a:gd name="connsiteY518" fmla="*/ 0 h 924402"/>
                      <a:gd name="connsiteX519" fmla="*/ 3923663 w 4603109"/>
                      <a:gd name="connsiteY519" fmla="*/ 0 h 924402"/>
                      <a:gd name="connsiteX520" fmla="*/ 3954360 w 4603109"/>
                      <a:gd name="connsiteY520" fmla="*/ 0 h 924402"/>
                      <a:gd name="connsiteX521" fmla="*/ 3970124 w 4603109"/>
                      <a:gd name="connsiteY521" fmla="*/ 0 h 924402"/>
                      <a:gd name="connsiteX522" fmla="*/ 3976761 w 4603109"/>
                      <a:gd name="connsiteY522" fmla="*/ 0 h 924402"/>
                      <a:gd name="connsiteX523" fmla="*/ 4012844 w 4603109"/>
                      <a:gd name="connsiteY523" fmla="*/ 0 h 924402"/>
                      <a:gd name="connsiteX524" fmla="*/ 4049593 w 4603109"/>
                      <a:gd name="connsiteY524" fmla="*/ 0 h 924402"/>
                      <a:gd name="connsiteX525" fmla="*/ 4169647 w 4603109"/>
                      <a:gd name="connsiteY525" fmla="*/ 0 h 924402"/>
                      <a:gd name="connsiteX526" fmla="*/ 4177362 w 4603109"/>
                      <a:gd name="connsiteY526" fmla="*/ 0 h 924402"/>
                      <a:gd name="connsiteX527" fmla="*/ 4297416 w 4603109"/>
                      <a:gd name="connsiteY527" fmla="*/ 0 h 924402"/>
                      <a:gd name="connsiteX528" fmla="*/ 4379339 w 4603109"/>
                      <a:gd name="connsiteY528" fmla="*/ 47054 h 924402"/>
                      <a:gd name="connsiteX529" fmla="*/ 4591731 w 4603109"/>
                      <a:gd name="connsiteY529" fmla="*/ 415146 h 924402"/>
                      <a:gd name="connsiteX530" fmla="*/ 4591731 w 4603109"/>
                      <a:gd name="connsiteY530" fmla="*/ 509257 h 924402"/>
                      <a:gd name="connsiteX531" fmla="*/ 4379339 w 4603109"/>
                      <a:gd name="connsiteY531" fmla="*/ 877348 h 924402"/>
                      <a:gd name="connsiteX532" fmla="*/ 4297416 w 4603109"/>
                      <a:gd name="connsiteY532" fmla="*/ 924402 h 924402"/>
                      <a:gd name="connsiteX533" fmla="*/ 4169647 w 4603109"/>
                      <a:gd name="connsiteY533" fmla="*/ 924402 h 924402"/>
                      <a:gd name="connsiteX534" fmla="*/ 3976761 w 4603109"/>
                      <a:gd name="connsiteY534" fmla="*/ 924402 h 924402"/>
                      <a:gd name="connsiteX535" fmla="*/ 3872632 w 4603109"/>
                      <a:gd name="connsiteY535" fmla="*/ 924402 h 924402"/>
                      <a:gd name="connsiteX536" fmla="*/ 3848992 w 4603109"/>
                      <a:gd name="connsiteY536" fmla="*/ 924402 h 924402"/>
                      <a:gd name="connsiteX537" fmla="*/ 3744863 w 4603109"/>
                      <a:gd name="connsiteY537" fmla="*/ 924402 h 924402"/>
                      <a:gd name="connsiteX538" fmla="*/ 3702641 w 4603109"/>
                      <a:gd name="connsiteY538" fmla="*/ 924402 h 924402"/>
                      <a:gd name="connsiteX539" fmla="*/ 3672576 w 4603109"/>
                      <a:gd name="connsiteY539" fmla="*/ 924402 h 924402"/>
                      <a:gd name="connsiteX540" fmla="*/ 3656105 w 4603109"/>
                      <a:gd name="connsiteY540" fmla="*/ 924402 h 924402"/>
                      <a:gd name="connsiteX541" fmla="*/ 3574872 w 4603109"/>
                      <a:gd name="connsiteY541" fmla="*/ 924402 h 924402"/>
                      <a:gd name="connsiteX542" fmla="*/ 3551976 w 4603109"/>
                      <a:gd name="connsiteY542" fmla="*/ 924402 h 924402"/>
                      <a:gd name="connsiteX543" fmla="*/ 3544807 w 4603109"/>
                      <a:gd name="connsiteY543" fmla="*/ 924402 h 924402"/>
                      <a:gd name="connsiteX544" fmla="*/ 3528336 w 4603109"/>
                      <a:gd name="connsiteY544" fmla="*/ 924402 h 924402"/>
                      <a:gd name="connsiteX545" fmla="*/ 3424207 w 4603109"/>
                      <a:gd name="connsiteY545" fmla="*/ 924402 h 924402"/>
                      <a:gd name="connsiteX546" fmla="*/ 3381986 w 4603109"/>
                      <a:gd name="connsiteY546" fmla="*/ 924402 h 924402"/>
                      <a:gd name="connsiteX547" fmla="*/ 3380494 w 4603109"/>
                      <a:gd name="connsiteY547" fmla="*/ 924402 h 924402"/>
                      <a:gd name="connsiteX548" fmla="*/ 3351921 w 4603109"/>
                      <a:gd name="connsiteY548" fmla="*/ 924402 h 924402"/>
                      <a:gd name="connsiteX549" fmla="*/ 3277857 w 4603109"/>
                      <a:gd name="connsiteY549" fmla="*/ 924402 h 924402"/>
                      <a:gd name="connsiteX550" fmla="*/ 3254217 w 4603109"/>
                      <a:gd name="connsiteY550" fmla="*/ 924402 h 924402"/>
                      <a:gd name="connsiteX551" fmla="*/ 3252725 w 4603109"/>
                      <a:gd name="connsiteY551" fmla="*/ 924402 h 924402"/>
                      <a:gd name="connsiteX552" fmla="*/ 3247792 w 4603109"/>
                      <a:gd name="connsiteY552" fmla="*/ 924402 h 924402"/>
                      <a:gd name="connsiteX553" fmla="*/ 3231321 w 4603109"/>
                      <a:gd name="connsiteY553" fmla="*/ 924402 h 924402"/>
                      <a:gd name="connsiteX554" fmla="*/ 3224152 w 4603109"/>
                      <a:gd name="connsiteY554" fmla="*/ 924402 h 924402"/>
                      <a:gd name="connsiteX555" fmla="*/ 3150088 w 4603109"/>
                      <a:gd name="connsiteY555" fmla="*/ 924402 h 924402"/>
                      <a:gd name="connsiteX556" fmla="*/ 3120023 w 4603109"/>
                      <a:gd name="connsiteY556" fmla="*/ 924402 h 924402"/>
                      <a:gd name="connsiteX557" fmla="*/ 3104883 w 4603109"/>
                      <a:gd name="connsiteY557" fmla="*/ 924402 h 924402"/>
                      <a:gd name="connsiteX558" fmla="*/ 3103552 w 4603109"/>
                      <a:gd name="connsiteY558" fmla="*/ 924402 h 924402"/>
                      <a:gd name="connsiteX559" fmla="*/ 3077801 w 4603109"/>
                      <a:gd name="connsiteY559" fmla="*/ 924402 h 924402"/>
                      <a:gd name="connsiteX560" fmla="*/ 3061330 w 4603109"/>
                      <a:gd name="connsiteY560" fmla="*/ 924402 h 924402"/>
                      <a:gd name="connsiteX561" fmla="*/ 3031265 w 4603109"/>
                      <a:gd name="connsiteY561" fmla="*/ 924402 h 924402"/>
                      <a:gd name="connsiteX562" fmla="*/ 2977114 w 4603109"/>
                      <a:gd name="connsiteY562" fmla="*/ 924402 h 924402"/>
                      <a:gd name="connsiteX563" fmla="*/ 2957200 w 4603109"/>
                      <a:gd name="connsiteY563" fmla="*/ 924402 h 924402"/>
                      <a:gd name="connsiteX564" fmla="*/ 2955709 w 4603109"/>
                      <a:gd name="connsiteY564" fmla="*/ 924402 h 924402"/>
                      <a:gd name="connsiteX565" fmla="*/ 2950032 w 4603109"/>
                      <a:gd name="connsiteY565" fmla="*/ 924402 h 924402"/>
                      <a:gd name="connsiteX566" fmla="*/ 2933561 w 4603109"/>
                      <a:gd name="connsiteY566" fmla="*/ 924402 h 924402"/>
                      <a:gd name="connsiteX567" fmla="*/ 2927136 w 4603109"/>
                      <a:gd name="connsiteY567" fmla="*/ 924402 h 924402"/>
                      <a:gd name="connsiteX568" fmla="*/ 2903496 w 4603109"/>
                      <a:gd name="connsiteY568" fmla="*/ 924402 h 924402"/>
                      <a:gd name="connsiteX569" fmla="*/ 2829431 w 4603109"/>
                      <a:gd name="connsiteY569" fmla="*/ 924402 h 924402"/>
                      <a:gd name="connsiteX570" fmla="*/ 2827940 w 4603109"/>
                      <a:gd name="connsiteY570" fmla="*/ 924402 h 924402"/>
                      <a:gd name="connsiteX571" fmla="*/ 2799367 w 4603109"/>
                      <a:gd name="connsiteY571" fmla="*/ 924402 h 924402"/>
                      <a:gd name="connsiteX572" fmla="*/ 2785719 w 4603109"/>
                      <a:gd name="connsiteY572" fmla="*/ 924402 h 924402"/>
                      <a:gd name="connsiteX573" fmla="*/ 2784228 w 4603109"/>
                      <a:gd name="connsiteY573" fmla="*/ 924402 h 924402"/>
                      <a:gd name="connsiteX574" fmla="*/ 2757146 w 4603109"/>
                      <a:gd name="connsiteY574" fmla="*/ 924402 h 924402"/>
                      <a:gd name="connsiteX575" fmla="*/ 2755654 w 4603109"/>
                      <a:gd name="connsiteY575" fmla="*/ 924402 h 924402"/>
                      <a:gd name="connsiteX576" fmla="*/ 2680098 w 4603109"/>
                      <a:gd name="connsiteY576" fmla="*/ 924402 h 924402"/>
                      <a:gd name="connsiteX577" fmla="*/ 2657950 w 4603109"/>
                      <a:gd name="connsiteY577" fmla="*/ 924402 h 924402"/>
                      <a:gd name="connsiteX578" fmla="*/ 2656459 w 4603109"/>
                      <a:gd name="connsiteY578" fmla="*/ 924402 h 924402"/>
                      <a:gd name="connsiteX579" fmla="*/ 2653017 w 4603109"/>
                      <a:gd name="connsiteY579" fmla="*/ 924402 h 924402"/>
                      <a:gd name="connsiteX580" fmla="*/ 2636545 w 4603109"/>
                      <a:gd name="connsiteY580" fmla="*/ 924402 h 924402"/>
                      <a:gd name="connsiteX581" fmla="*/ 2629377 w 4603109"/>
                      <a:gd name="connsiteY581" fmla="*/ 924402 h 924402"/>
                      <a:gd name="connsiteX582" fmla="*/ 2627885 w 4603109"/>
                      <a:gd name="connsiteY582" fmla="*/ 924402 h 924402"/>
                      <a:gd name="connsiteX583" fmla="*/ 2606481 w 4603109"/>
                      <a:gd name="connsiteY583" fmla="*/ 924402 h 924402"/>
                      <a:gd name="connsiteX584" fmla="*/ 2552329 w 4603109"/>
                      <a:gd name="connsiteY584" fmla="*/ 924402 h 924402"/>
                      <a:gd name="connsiteX585" fmla="*/ 2525248 w 4603109"/>
                      <a:gd name="connsiteY585" fmla="*/ 924402 h 924402"/>
                      <a:gd name="connsiteX586" fmla="*/ 2510108 w 4603109"/>
                      <a:gd name="connsiteY586" fmla="*/ 924402 h 924402"/>
                      <a:gd name="connsiteX587" fmla="*/ 2508776 w 4603109"/>
                      <a:gd name="connsiteY587" fmla="*/ 924402 h 924402"/>
                      <a:gd name="connsiteX588" fmla="*/ 2480043 w 4603109"/>
                      <a:gd name="connsiteY588" fmla="*/ 924402 h 924402"/>
                      <a:gd name="connsiteX589" fmla="*/ 2478712 w 4603109"/>
                      <a:gd name="connsiteY589" fmla="*/ 924402 h 924402"/>
                      <a:gd name="connsiteX590" fmla="*/ 2463572 w 4603109"/>
                      <a:gd name="connsiteY590" fmla="*/ 924402 h 924402"/>
                      <a:gd name="connsiteX591" fmla="*/ 2436490 w 4603109"/>
                      <a:gd name="connsiteY591" fmla="*/ 924402 h 924402"/>
                      <a:gd name="connsiteX592" fmla="*/ 2382339 w 4603109"/>
                      <a:gd name="connsiteY592" fmla="*/ 924402 h 924402"/>
                      <a:gd name="connsiteX593" fmla="*/ 2360934 w 4603109"/>
                      <a:gd name="connsiteY593" fmla="*/ 924402 h 924402"/>
                      <a:gd name="connsiteX594" fmla="*/ 2359443 w 4603109"/>
                      <a:gd name="connsiteY594" fmla="*/ 924402 h 924402"/>
                      <a:gd name="connsiteX595" fmla="*/ 2352274 w 4603109"/>
                      <a:gd name="connsiteY595" fmla="*/ 924402 h 924402"/>
                      <a:gd name="connsiteX596" fmla="*/ 2335803 w 4603109"/>
                      <a:gd name="connsiteY596" fmla="*/ 924402 h 924402"/>
                      <a:gd name="connsiteX597" fmla="*/ 2332360 w 4603109"/>
                      <a:gd name="connsiteY597" fmla="*/ 924402 h 924402"/>
                      <a:gd name="connsiteX598" fmla="*/ 2332328 w 4603109"/>
                      <a:gd name="connsiteY598" fmla="*/ 924402 h 924402"/>
                      <a:gd name="connsiteX599" fmla="*/ 2330869 w 4603109"/>
                      <a:gd name="connsiteY599" fmla="*/ 924402 h 924402"/>
                      <a:gd name="connsiteX600" fmla="*/ 2308721 w 4603109"/>
                      <a:gd name="connsiteY600" fmla="*/ 924402 h 924402"/>
                      <a:gd name="connsiteX601" fmla="*/ 2233165 w 4603109"/>
                      <a:gd name="connsiteY601" fmla="*/ 924402 h 924402"/>
                      <a:gd name="connsiteX602" fmla="*/ 2231674 w 4603109"/>
                      <a:gd name="connsiteY602" fmla="*/ 924402 h 924402"/>
                      <a:gd name="connsiteX603" fmla="*/ 2204591 w 4603109"/>
                      <a:gd name="connsiteY603" fmla="*/ 924402 h 924402"/>
                      <a:gd name="connsiteX604" fmla="*/ 2204559 w 4603109"/>
                      <a:gd name="connsiteY604" fmla="*/ 924402 h 924402"/>
                      <a:gd name="connsiteX605" fmla="*/ 2203100 w 4603109"/>
                      <a:gd name="connsiteY605" fmla="*/ 924402 h 924402"/>
                      <a:gd name="connsiteX606" fmla="*/ 2189452 w 4603109"/>
                      <a:gd name="connsiteY606" fmla="*/ 924402 h 924402"/>
                      <a:gd name="connsiteX607" fmla="*/ 2160879 w 4603109"/>
                      <a:gd name="connsiteY607" fmla="*/ 924402 h 924402"/>
                      <a:gd name="connsiteX608" fmla="*/ 2159388 w 4603109"/>
                      <a:gd name="connsiteY608" fmla="*/ 924402 h 924402"/>
                      <a:gd name="connsiteX609" fmla="*/ 2085323 w 4603109"/>
                      <a:gd name="connsiteY609" fmla="*/ 924402 h 924402"/>
                      <a:gd name="connsiteX610" fmla="*/ 2077294 w 4603109"/>
                      <a:gd name="connsiteY610" fmla="*/ 924402 h 924402"/>
                      <a:gd name="connsiteX611" fmla="*/ 2061683 w 4603109"/>
                      <a:gd name="connsiteY611" fmla="*/ 924402 h 924402"/>
                      <a:gd name="connsiteX612" fmla="*/ 2055258 w 4603109"/>
                      <a:gd name="connsiteY612" fmla="*/ 924402 h 924402"/>
                      <a:gd name="connsiteX613" fmla="*/ 2038787 w 4603109"/>
                      <a:gd name="connsiteY613" fmla="*/ 924402 h 924402"/>
                      <a:gd name="connsiteX614" fmla="*/ 2033110 w 4603109"/>
                      <a:gd name="connsiteY614" fmla="*/ 924402 h 924402"/>
                      <a:gd name="connsiteX615" fmla="*/ 2031619 w 4603109"/>
                      <a:gd name="connsiteY615" fmla="*/ 924402 h 924402"/>
                      <a:gd name="connsiteX616" fmla="*/ 2011705 w 4603109"/>
                      <a:gd name="connsiteY616" fmla="*/ 924402 h 924402"/>
                      <a:gd name="connsiteX617" fmla="*/ 1957554 w 4603109"/>
                      <a:gd name="connsiteY617" fmla="*/ 924402 h 924402"/>
                      <a:gd name="connsiteX618" fmla="*/ 1949525 w 4603109"/>
                      <a:gd name="connsiteY618" fmla="*/ 924402 h 924402"/>
                      <a:gd name="connsiteX619" fmla="*/ 1927489 w 4603109"/>
                      <a:gd name="connsiteY619" fmla="*/ 924402 h 924402"/>
                      <a:gd name="connsiteX620" fmla="*/ 1911018 w 4603109"/>
                      <a:gd name="connsiteY620" fmla="*/ 924402 h 924402"/>
                      <a:gd name="connsiteX621" fmla="*/ 1907543 w 4603109"/>
                      <a:gd name="connsiteY621" fmla="*/ 924402 h 924402"/>
                      <a:gd name="connsiteX622" fmla="*/ 1885268 w 4603109"/>
                      <a:gd name="connsiteY622" fmla="*/ 924402 h 924402"/>
                      <a:gd name="connsiteX623" fmla="*/ 1883936 w 4603109"/>
                      <a:gd name="connsiteY623" fmla="*/ 924402 h 924402"/>
                      <a:gd name="connsiteX624" fmla="*/ 1868796 w 4603109"/>
                      <a:gd name="connsiteY624" fmla="*/ 924402 h 924402"/>
                      <a:gd name="connsiteX625" fmla="*/ 1838732 w 4603109"/>
                      <a:gd name="connsiteY625" fmla="*/ 924402 h 924402"/>
                      <a:gd name="connsiteX626" fmla="*/ 1779774 w 4603109"/>
                      <a:gd name="connsiteY626" fmla="*/ 924402 h 924402"/>
                      <a:gd name="connsiteX627" fmla="*/ 1764668 w 4603109"/>
                      <a:gd name="connsiteY627" fmla="*/ 924402 h 924402"/>
                      <a:gd name="connsiteX628" fmla="*/ 1757499 w 4603109"/>
                      <a:gd name="connsiteY628" fmla="*/ 924402 h 924402"/>
                      <a:gd name="connsiteX629" fmla="*/ 1741027 w 4603109"/>
                      <a:gd name="connsiteY629" fmla="*/ 924402 h 924402"/>
                      <a:gd name="connsiteX630" fmla="*/ 1737552 w 4603109"/>
                      <a:gd name="connsiteY630" fmla="*/ 924402 h 924402"/>
                      <a:gd name="connsiteX631" fmla="*/ 1736094 w 4603109"/>
                      <a:gd name="connsiteY631" fmla="*/ 924402 h 924402"/>
                      <a:gd name="connsiteX632" fmla="*/ 1734603 w 4603109"/>
                      <a:gd name="connsiteY632" fmla="*/ 924402 h 924402"/>
                      <a:gd name="connsiteX633" fmla="*/ 1710963 w 4603109"/>
                      <a:gd name="connsiteY633" fmla="*/ 924402 h 924402"/>
                      <a:gd name="connsiteX634" fmla="*/ 1707488 w 4603109"/>
                      <a:gd name="connsiteY634" fmla="*/ 924402 h 924402"/>
                      <a:gd name="connsiteX635" fmla="*/ 1652509 w 4603109"/>
                      <a:gd name="connsiteY635" fmla="*/ 924402 h 924402"/>
                      <a:gd name="connsiteX636" fmla="*/ 1636899 w 4603109"/>
                      <a:gd name="connsiteY636" fmla="*/ 924402 h 924402"/>
                      <a:gd name="connsiteX637" fmla="*/ 1609783 w 4603109"/>
                      <a:gd name="connsiteY637" fmla="*/ 924402 h 924402"/>
                      <a:gd name="connsiteX638" fmla="*/ 1608325 w 4603109"/>
                      <a:gd name="connsiteY638" fmla="*/ 924402 h 924402"/>
                      <a:gd name="connsiteX639" fmla="*/ 1606834 w 4603109"/>
                      <a:gd name="connsiteY639" fmla="*/ 924402 h 924402"/>
                      <a:gd name="connsiteX640" fmla="*/ 1579719 w 4603109"/>
                      <a:gd name="connsiteY640" fmla="*/ 924402 h 924402"/>
                      <a:gd name="connsiteX641" fmla="*/ 1564612 w 4603109"/>
                      <a:gd name="connsiteY641" fmla="*/ 924402 h 924402"/>
                      <a:gd name="connsiteX642" fmla="*/ 1524740 w 4603109"/>
                      <a:gd name="connsiteY642" fmla="*/ 924402 h 924402"/>
                      <a:gd name="connsiteX643" fmla="*/ 1482518 w 4603109"/>
                      <a:gd name="connsiteY643" fmla="*/ 924402 h 924402"/>
                      <a:gd name="connsiteX644" fmla="*/ 1460483 w 4603109"/>
                      <a:gd name="connsiteY644" fmla="*/ 924402 h 924402"/>
                      <a:gd name="connsiteX645" fmla="*/ 1452454 w 4603109"/>
                      <a:gd name="connsiteY645" fmla="*/ 924402 h 924402"/>
                      <a:gd name="connsiteX646" fmla="*/ 1444011 w 4603109"/>
                      <a:gd name="connsiteY646" fmla="*/ 924402 h 924402"/>
                      <a:gd name="connsiteX647" fmla="*/ 1436843 w 4603109"/>
                      <a:gd name="connsiteY647" fmla="*/ 924402 h 924402"/>
                      <a:gd name="connsiteX648" fmla="*/ 1413947 w 4603109"/>
                      <a:gd name="connsiteY648" fmla="*/ 924402 h 924402"/>
                      <a:gd name="connsiteX649" fmla="*/ 1354749 w 4603109"/>
                      <a:gd name="connsiteY649" fmla="*/ 924402 h 924402"/>
                      <a:gd name="connsiteX650" fmla="*/ 1332714 w 4603109"/>
                      <a:gd name="connsiteY650" fmla="*/ 924402 h 924402"/>
                      <a:gd name="connsiteX651" fmla="*/ 1324685 w 4603109"/>
                      <a:gd name="connsiteY651" fmla="*/ 924402 h 924402"/>
                      <a:gd name="connsiteX652" fmla="*/ 1316242 w 4603109"/>
                      <a:gd name="connsiteY652" fmla="*/ 924402 h 924402"/>
                      <a:gd name="connsiteX653" fmla="*/ 1312767 w 4603109"/>
                      <a:gd name="connsiteY653" fmla="*/ 924402 h 924402"/>
                      <a:gd name="connsiteX654" fmla="*/ 1286178 w 4603109"/>
                      <a:gd name="connsiteY654" fmla="*/ 924402 h 924402"/>
                      <a:gd name="connsiteX655" fmla="*/ 1282703 w 4603109"/>
                      <a:gd name="connsiteY655" fmla="*/ 924402 h 924402"/>
                      <a:gd name="connsiteX656" fmla="*/ 1243956 w 4603109"/>
                      <a:gd name="connsiteY656" fmla="*/ 924402 h 924402"/>
                      <a:gd name="connsiteX657" fmla="*/ 1184998 w 4603109"/>
                      <a:gd name="connsiteY657" fmla="*/ 924402 h 924402"/>
                      <a:gd name="connsiteX658" fmla="*/ 1154934 w 4603109"/>
                      <a:gd name="connsiteY658" fmla="*/ 924402 h 924402"/>
                      <a:gd name="connsiteX659" fmla="*/ 1139828 w 4603109"/>
                      <a:gd name="connsiteY659" fmla="*/ 924402 h 924402"/>
                      <a:gd name="connsiteX660" fmla="*/ 1116187 w 4603109"/>
                      <a:gd name="connsiteY660" fmla="*/ 924402 h 924402"/>
                      <a:gd name="connsiteX661" fmla="*/ 1112712 w 4603109"/>
                      <a:gd name="connsiteY661" fmla="*/ 924402 h 924402"/>
                      <a:gd name="connsiteX662" fmla="*/ 1057734 w 4603109"/>
                      <a:gd name="connsiteY662" fmla="*/ 924402 h 924402"/>
                      <a:gd name="connsiteX663" fmla="*/ 1027669 w 4603109"/>
                      <a:gd name="connsiteY663" fmla="*/ 924402 h 924402"/>
                      <a:gd name="connsiteX664" fmla="*/ 1012059 w 4603109"/>
                      <a:gd name="connsiteY664" fmla="*/ 924402 h 924402"/>
                      <a:gd name="connsiteX665" fmla="*/ 984943 w 4603109"/>
                      <a:gd name="connsiteY665" fmla="*/ 924402 h 924402"/>
                      <a:gd name="connsiteX666" fmla="*/ 929965 w 4603109"/>
                      <a:gd name="connsiteY666" fmla="*/ 924402 h 924402"/>
                      <a:gd name="connsiteX667" fmla="*/ 899900 w 4603109"/>
                      <a:gd name="connsiteY667" fmla="*/ 924402 h 924402"/>
                      <a:gd name="connsiteX668" fmla="*/ 857678 w 4603109"/>
                      <a:gd name="connsiteY668" fmla="*/ 924402 h 924402"/>
                      <a:gd name="connsiteX669" fmla="*/ 819171 w 4603109"/>
                      <a:gd name="connsiteY669" fmla="*/ 924402 h 924402"/>
                      <a:gd name="connsiteX670" fmla="*/ 729909 w 4603109"/>
                      <a:gd name="connsiteY670" fmla="*/ 924402 h 924402"/>
                      <a:gd name="connsiteX671" fmla="*/ 691402 w 4603109"/>
                      <a:gd name="connsiteY671" fmla="*/ 924402 h 924402"/>
                      <a:gd name="connsiteX672" fmla="*/ 687927 w 4603109"/>
                      <a:gd name="connsiteY672" fmla="*/ 924402 h 924402"/>
                      <a:gd name="connsiteX673" fmla="*/ 560158 w 4603109"/>
                      <a:gd name="connsiteY673" fmla="*/ 924402 h 924402"/>
                      <a:gd name="connsiteX674" fmla="*/ 432894 w 4603109"/>
                      <a:gd name="connsiteY674" fmla="*/ 924402 h 924402"/>
                      <a:gd name="connsiteX675" fmla="*/ 305125 w 4603109"/>
                      <a:gd name="connsiteY675" fmla="*/ 924402 h 924402"/>
                      <a:gd name="connsiteX676" fmla="*/ 223202 w 4603109"/>
                      <a:gd name="connsiteY676" fmla="*/ 877348 h 924402"/>
                      <a:gd name="connsiteX677" fmla="*/ 10809 w 4603109"/>
                      <a:gd name="connsiteY677" fmla="*/ 509257 h 924402"/>
                      <a:gd name="connsiteX678" fmla="*/ 10809 w 4603109"/>
                      <a:gd name="connsiteY678" fmla="*/ 415146 h 924402"/>
                      <a:gd name="connsiteX679" fmla="*/ 223202 w 4603109"/>
                      <a:gd name="connsiteY679" fmla="*/ 47054 h 924402"/>
                      <a:gd name="connsiteX680" fmla="*/ 305125 w 4603109"/>
                      <a:gd name="connsiteY680" fmla="*/ 0 h 924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</a:cxnLst>
                    <a:rect l="l" t="t" r="r" b="b"/>
                    <a:pathLst>
                      <a:path w="4603109" h="924402">
                        <a:moveTo>
                          <a:pt x="305125" y="0"/>
                        </a:moveTo>
                        <a:lnTo>
                          <a:pt x="432894" y="0"/>
                        </a:lnTo>
                        <a:lnTo>
                          <a:pt x="445336" y="0"/>
                        </a:lnTo>
                        <a:cubicBezTo>
                          <a:pt x="485989" y="0"/>
                          <a:pt x="520835" y="0"/>
                          <a:pt x="550703" y="0"/>
                        </a:cubicBezTo>
                        <a:lnTo>
                          <a:pt x="560158" y="0"/>
                        </a:lnTo>
                        <a:lnTo>
                          <a:pt x="573105" y="0"/>
                        </a:lnTo>
                        <a:lnTo>
                          <a:pt x="626202" y="0"/>
                        </a:lnTo>
                        <a:cubicBezTo>
                          <a:pt x="646943" y="0"/>
                          <a:pt x="663537" y="0"/>
                          <a:pt x="676811" y="0"/>
                        </a:cubicBezTo>
                        <a:lnTo>
                          <a:pt x="678472" y="0"/>
                        </a:lnTo>
                        <a:lnTo>
                          <a:pt x="687927" y="0"/>
                        </a:lnTo>
                        <a:lnTo>
                          <a:pt x="691402" y="0"/>
                        </a:lnTo>
                        <a:lnTo>
                          <a:pt x="700371" y="0"/>
                        </a:lnTo>
                        <a:lnTo>
                          <a:pt x="707508" y="0"/>
                        </a:lnTo>
                        <a:cubicBezTo>
                          <a:pt x="729909" y="0"/>
                          <a:pt x="729909" y="0"/>
                          <a:pt x="729909" y="0"/>
                        </a:cubicBezTo>
                        <a:lnTo>
                          <a:pt x="753971" y="0"/>
                        </a:lnTo>
                        <a:lnTo>
                          <a:pt x="804580" y="0"/>
                        </a:lnTo>
                        <a:lnTo>
                          <a:pt x="805737" y="0"/>
                        </a:lnTo>
                        <a:lnTo>
                          <a:pt x="819171" y="0"/>
                        </a:lnTo>
                        <a:lnTo>
                          <a:pt x="828140" y="0"/>
                        </a:lnTo>
                        <a:lnTo>
                          <a:pt x="831615" y="0"/>
                        </a:lnTo>
                        <a:lnTo>
                          <a:pt x="835277" y="0"/>
                        </a:lnTo>
                        <a:lnTo>
                          <a:pt x="857678" y="0"/>
                        </a:lnTo>
                        <a:lnTo>
                          <a:pt x="864889" y="0"/>
                        </a:lnTo>
                        <a:lnTo>
                          <a:pt x="899900" y="0"/>
                        </a:lnTo>
                        <a:lnTo>
                          <a:pt x="909341" y="0"/>
                        </a:lnTo>
                        <a:lnTo>
                          <a:pt x="929965" y="0"/>
                        </a:lnTo>
                        <a:lnTo>
                          <a:pt x="933506" y="0"/>
                        </a:lnTo>
                        <a:lnTo>
                          <a:pt x="936982" y="0"/>
                        </a:lnTo>
                        <a:lnTo>
                          <a:pt x="959384" y="0"/>
                        </a:lnTo>
                        <a:lnTo>
                          <a:pt x="962542" y="0"/>
                        </a:lnTo>
                        <a:lnTo>
                          <a:pt x="984943" y="0"/>
                        </a:lnTo>
                        <a:lnTo>
                          <a:pt x="992658" y="0"/>
                        </a:lnTo>
                        <a:lnTo>
                          <a:pt x="1012059" y="0"/>
                        </a:lnTo>
                        <a:lnTo>
                          <a:pt x="1012480" y="0"/>
                        </a:lnTo>
                        <a:lnTo>
                          <a:pt x="1027669" y="0"/>
                        </a:lnTo>
                        <a:lnTo>
                          <a:pt x="1037110" y="0"/>
                        </a:lnTo>
                        <a:lnTo>
                          <a:pt x="1040112" y="0"/>
                        </a:lnTo>
                        <a:lnTo>
                          <a:pt x="1057734" y="0"/>
                        </a:lnTo>
                        <a:lnTo>
                          <a:pt x="1064751" y="0"/>
                        </a:lnTo>
                        <a:lnTo>
                          <a:pt x="1070177" y="0"/>
                        </a:lnTo>
                        <a:lnTo>
                          <a:pt x="1072436" y="0"/>
                        </a:lnTo>
                        <a:lnTo>
                          <a:pt x="1090311" y="0"/>
                        </a:lnTo>
                        <a:lnTo>
                          <a:pt x="1110718" y="0"/>
                        </a:lnTo>
                        <a:lnTo>
                          <a:pt x="1112712" y="0"/>
                        </a:lnTo>
                        <a:lnTo>
                          <a:pt x="1116187" y="0"/>
                        </a:lnTo>
                        <a:lnTo>
                          <a:pt x="1139828" y="0"/>
                        </a:lnTo>
                        <a:lnTo>
                          <a:pt x="1140249" y="0"/>
                        </a:lnTo>
                        <a:lnTo>
                          <a:pt x="1145480" y="0"/>
                        </a:lnTo>
                        <a:lnTo>
                          <a:pt x="1152270" y="0"/>
                        </a:lnTo>
                        <a:lnTo>
                          <a:pt x="1154934" y="0"/>
                        </a:lnTo>
                        <a:lnTo>
                          <a:pt x="1167881" y="0"/>
                        </a:lnTo>
                        <a:lnTo>
                          <a:pt x="1175544" y="0"/>
                        </a:lnTo>
                        <a:lnTo>
                          <a:pt x="1184998" y="0"/>
                        </a:lnTo>
                        <a:lnTo>
                          <a:pt x="1197946" y="0"/>
                        </a:lnTo>
                        <a:lnTo>
                          <a:pt x="1200205" y="0"/>
                        </a:lnTo>
                        <a:lnTo>
                          <a:pt x="1220978" y="0"/>
                        </a:lnTo>
                        <a:lnTo>
                          <a:pt x="1238487" y="0"/>
                        </a:lnTo>
                        <a:lnTo>
                          <a:pt x="1243956" y="0"/>
                        </a:lnTo>
                        <a:lnTo>
                          <a:pt x="1251042" y="0"/>
                        </a:lnTo>
                        <a:lnTo>
                          <a:pt x="1257637" y="0"/>
                        </a:lnTo>
                        <a:lnTo>
                          <a:pt x="1271587" y="0"/>
                        </a:lnTo>
                        <a:lnTo>
                          <a:pt x="1273249" y="0"/>
                        </a:lnTo>
                        <a:lnTo>
                          <a:pt x="1280039" y="0"/>
                        </a:lnTo>
                        <a:lnTo>
                          <a:pt x="1282703" y="0"/>
                        </a:lnTo>
                        <a:lnTo>
                          <a:pt x="1286178" y="0"/>
                        </a:lnTo>
                        <a:lnTo>
                          <a:pt x="1295146" y="0"/>
                        </a:lnTo>
                        <a:lnTo>
                          <a:pt x="1301651" y="0"/>
                        </a:lnTo>
                        <a:lnTo>
                          <a:pt x="1302284" y="0"/>
                        </a:lnTo>
                        <a:lnTo>
                          <a:pt x="1303313" y="0"/>
                        </a:lnTo>
                        <a:lnTo>
                          <a:pt x="1312767" y="0"/>
                        </a:lnTo>
                        <a:lnTo>
                          <a:pt x="1316242" y="0"/>
                        </a:lnTo>
                        <a:lnTo>
                          <a:pt x="1321886" y="0"/>
                        </a:lnTo>
                        <a:lnTo>
                          <a:pt x="1324685" y="0"/>
                        </a:lnTo>
                        <a:lnTo>
                          <a:pt x="1325211" y="0"/>
                        </a:lnTo>
                        <a:lnTo>
                          <a:pt x="1332348" y="0"/>
                        </a:lnTo>
                        <a:lnTo>
                          <a:pt x="1332714" y="0"/>
                        </a:lnTo>
                        <a:lnTo>
                          <a:pt x="1333135" y="0"/>
                        </a:lnTo>
                        <a:lnTo>
                          <a:pt x="1348747" y="0"/>
                        </a:lnTo>
                        <a:lnTo>
                          <a:pt x="1354749" y="0"/>
                        </a:lnTo>
                        <a:lnTo>
                          <a:pt x="1378811" y="0"/>
                        </a:lnTo>
                        <a:lnTo>
                          <a:pt x="1383745" y="0"/>
                        </a:lnTo>
                        <a:lnTo>
                          <a:pt x="1385406" y="0"/>
                        </a:lnTo>
                        <a:lnTo>
                          <a:pt x="1399356" y="0"/>
                        </a:lnTo>
                        <a:lnTo>
                          <a:pt x="1400513" y="0"/>
                        </a:lnTo>
                        <a:lnTo>
                          <a:pt x="1413947" y="0"/>
                        </a:lnTo>
                        <a:lnTo>
                          <a:pt x="1414442" y="0"/>
                        </a:lnTo>
                        <a:lnTo>
                          <a:pt x="1422915" y="0"/>
                        </a:lnTo>
                        <a:lnTo>
                          <a:pt x="1426390" y="0"/>
                        </a:lnTo>
                        <a:lnTo>
                          <a:pt x="1429420" y="0"/>
                        </a:lnTo>
                        <a:lnTo>
                          <a:pt x="1430053" y="0"/>
                        </a:lnTo>
                        <a:lnTo>
                          <a:pt x="1430206" y="0"/>
                        </a:lnTo>
                        <a:lnTo>
                          <a:pt x="1430577" y="0"/>
                        </a:lnTo>
                        <a:lnTo>
                          <a:pt x="1436843" y="0"/>
                        </a:lnTo>
                        <a:lnTo>
                          <a:pt x="1444011" y="0"/>
                        </a:lnTo>
                        <a:lnTo>
                          <a:pt x="1449655" y="0"/>
                        </a:lnTo>
                        <a:lnTo>
                          <a:pt x="1452454" y="0"/>
                        </a:lnTo>
                        <a:lnTo>
                          <a:pt x="1452980" y="0"/>
                        </a:lnTo>
                        <a:lnTo>
                          <a:pt x="1456455" y="0"/>
                        </a:lnTo>
                        <a:lnTo>
                          <a:pt x="1459664" y="0"/>
                        </a:lnTo>
                        <a:lnTo>
                          <a:pt x="1460117" y="0"/>
                        </a:lnTo>
                        <a:lnTo>
                          <a:pt x="1460483" y="0"/>
                        </a:lnTo>
                        <a:lnTo>
                          <a:pt x="1460904" y="0"/>
                        </a:lnTo>
                        <a:lnTo>
                          <a:pt x="1472926" y="0"/>
                        </a:lnTo>
                        <a:lnTo>
                          <a:pt x="1482518" y="0"/>
                        </a:lnTo>
                        <a:lnTo>
                          <a:pt x="1489729" y="0"/>
                        </a:lnTo>
                        <a:lnTo>
                          <a:pt x="1504116" y="0"/>
                        </a:lnTo>
                        <a:lnTo>
                          <a:pt x="1511514" y="0"/>
                        </a:lnTo>
                        <a:lnTo>
                          <a:pt x="1524740" y="0"/>
                        </a:lnTo>
                        <a:lnTo>
                          <a:pt x="1528282" y="0"/>
                        </a:lnTo>
                        <a:lnTo>
                          <a:pt x="1531757" y="0"/>
                        </a:lnTo>
                        <a:lnTo>
                          <a:pt x="1534181" y="0"/>
                        </a:lnTo>
                        <a:lnTo>
                          <a:pt x="1542211" y="0"/>
                        </a:lnTo>
                        <a:lnTo>
                          <a:pt x="1554159" y="0"/>
                        </a:lnTo>
                        <a:lnTo>
                          <a:pt x="1557318" y="0"/>
                        </a:lnTo>
                        <a:lnTo>
                          <a:pt x="1557975" y="0"/>
                        </a:lnTo>
                        <a:lnTo>
                          <a:pt x="1558346" y="0"/>
                        </a:lnTo>
                        <a:lnTo>
                          <a:pt x="1561822" y="0"/>
                        </a:lnTo>
                        <a:lnTo>
                          <a:pt x="1564612" y="0"/>
                        </a:lnTo>
                        <a:lnTo>
                          <a:pt x="1566857" y="0"/>
                        </a:lnTo>
                        <a:lnTo>
                          <a:pt x="1576919" y="0"/>
                        </a:lnTo>
                        <a:lnTo>
                          <a:pt x="1579719" y="0"/>
                        </a:lnTo>
                        <a:lnTo>
                          <a:pt x="1584224" y="0"/>
                        </a:lnTo>
                        <a:lnTo>
                          <a:pt x="1587382" y="0"/>
                        </a:lnTo>
                        <a:lnTo>
                          <a:pt x="1587433" y="0"/>
                        </a:lnTo>
                        <a:lnTo>
                          <a:pt x="1600695" y="0"/>
                        </a:lnTo>
                        <a:lnTo>
                          <a:pt x="1606834" y="0"/>
                        </a:lnTo>
                        <a:lnTo>
                          <a:pt x="1607256" y="0"/>
                        </a:lnTo>
                        <a:lnTo>
                          <a:pt x="1608325" y="0"/>
                        </a:lnTo>
                        <a:lnTo>
                          <a:pt x="1609783" y="0"/>
                        </a:lnTo>
                        <a:lnTo>
                          <a:pt x="1617498" y="0"/>
                        </a:lnTo>
                        <a:lnTo>
                          <a:pt x="1631885" y="0"/>
                        </a:lnTo>
                        <a:lnTo>
                          <a:pt x="1636899" y="0"/>
                        </a:lnTo>
                        <a:lnTo>
                          <a:pt x="1637320" y="0"/>
                        </a:lnTo>
                        <a:lnTo>
                          <a:pt x="1637445" y="0"/>
                        </a:lnTo>
                        <a:lnTo>
                          <a:pt x="1652509" y="0"/>
                        </a:lnTo>
                        <a:lnTo>
                          <a:pt x="1659526" y="0"/>
                        </a:lnTo>
                        <a:lnTo>
                          <a:pt x="1661950" y="0"/>
                        </a:lnTo>
                        <a:lnTo>
                          <a:pt x="1664952" y="0"/>
                        </a:lnTo>
                        <a:lnTo>
                          <a:pt x="1667212" y="0"/>
                        </a:lnTo>
                        <a:lnTo>
                          <a:pt x="1685087" y="0"/>
                        </a:lnTo>
                        <a:lnTo>
                          <a:pt x="1689591" y="0"/>
                        </a:lnTo>
                        <a:lnTo>
                          <a:pt x="1694626" y="0"/>
                        </a:lnTo>
                        <a:lnTo>
                          <a:pt x="1697276" y="0"/>
                        </a:lnTo>
                        <a:lnTo>
                          <a:pt x="1698000" y="0"/>
                        </a:lnTo>
                        <a:lnTo>
                          <a:pt x="1704688" y="0"/>
                        </a:lnTo>
                        <a:lnTo>
                          <a:pt x="1707488" y="0"/>
                        </a:lnTo>
                        <a:lnTo>
                          <a:pt x="1710963" y="0"/>
                        </a:lnTo>
                        <a:lnTo>
                          <a:pt x="1715151" y="0"/>
                        </a:lnTo>
                        <a:lnTo>
                          <a:pt x="1721928" y="0"/>
                        </a:lnTo>
                        <a:lnTo>
                          <a:pt x="1734603" y="0"/>
                        </a:lnTo>
                        <a:lnTo>
                          <a:pt x="1735025" y="0"/>
                        </a:lnTo>
                        <a:lnTo>
                          <a:pt x="1735558" y="0"/>
                        </a:lnTo>
                        <a:lnTo>
                          <a:pt x="1736094" y="0"/>
                        </a:lnTo>
                        <a:lnTo>
                          <a:pt x="1737552" y="0"/>
                        </a:lnTo>
                        <a:lnTo>
                          <a:pt x="1741027" y="0"/>
                        </a:lnTo>
                        <a:lnTo>
                          <a:pt x="1747046" y="0"/>
                        </a:lnTo>
                        <a:lnTo>
                          <a:pt x="1748537" y="0"/>
                        </a:lnTo>
                        <a:lnTo>
                          <a:pt x="1753052" y="0"/>
                        </a:lnTo>
                        <a:lnTo>
                          <a:pt x="1757499" y="0"/>
                        </a:lnTo>
                        <a:lnTo>
                          <a:pt x="1764668" y="0"/>
                        </a:lnTo>
                        <a:lnTo>
                          <a:pt x="1765089" y="0"/>
                        </a:lnTo>
                        <a:lnTo>
                          <a:pt x="1765214" y="0"/>
                        </a:lnTo>
                        <a:lnTo>
                          <a:pt x="1770320" y="0"/>
                        </a:lnTo>
                        <a:lnTo>
                          <a:pt x="1777110" y="0"/>
                        </a:lnTo>
                        <a:lnTo>
                          <a:pt x="1779774" y="0"/>
                        </a:lnTo>
                        <a:lnTo>
                          <a:pt x="1792721" y="0"/>
                        </a:lnTo>
                        <a:lnTo>
                          <a:pt x="1794981" y="0"/>
                        </a:lnTo>
                        <a:lnTo>
                          <a:pt x="1825045" y="0"/>
                        </a:lnTo>
                        <a:lnTo>
                          <a:pt x="1825769" y="0"/>
                        </a:lnTo>
                        <a:lnTo>
                          <a:pt x="1838732" y="0"/>
                        </a:lnTo>
                        <a:lnTo>
                          <a:pt x="1845818" y="0"/>
                        </a:lnTo>
                        <a:lnTo>
                          <a:pt x="1849697" y="0"/>
                        </a:lnTo>
                        <a:lnTo>
                          <a:pt x="1852412" y="0"/>
                        </a:lnTo>
                        <a:lnTo>
                          <a:pt x="1853903" y="0"/>
                        </a:lnTo>
                        <a:lnTo>
                          <a:pt x="1863327" y="0"/>
                        </a:lnTo>
                        <a:lnTo>
                          <a:pt x="1868796" y="0"/>
                        </a:lnTo>
                        <a:lnTo>
                          <a:pt x="1874815" y="0"/>
                        </a:lnTo>
                        <a:lnTo>
                          <a:pt x="1876306" y="0"/>
                        </a:lnTo>
                        <a:lnTo>
                          <a:pt x="1880821" y="0"/>
                        </a:lnTo>
                        <a:lnTo>
                          <a:pt x="1882477" y="0"/>
                        </a:lnTo>
                        <a:lnTo>
                          <a:pt x="1883936" y="0"/>
                        </a:lnTo>
                        <a:lnTo>
                          <a:pt x="1885268" y="0"/>
                        </a:lnTo>
                        <a:lnTo>
                          <a:pt x="1896427" y="0"/>
                        </a:lnTo>
                        <a:lnTo>
                          <a:pt x="1898089" y="0"/>
                        </a:lnTo>
                        <a:lnTo>
                          <a:pt x="1904879" y="0"/>
                        </a:lnTo>
                        <a:lnTo>
                          <a:pt x="1907543" y="0"/>
                        </a:lnTo>
                        <a:lnTo>
                          <a:pt x="1911018" y="0"/>
                        </a:lnTo>
                        <a:lnTo>
                          <a:pt x="1919986" y="0"/>
                        </a:lnTo>
                        <a:lnTo>
                          <a:pt x="1927124" y="0"/>
                        </a:lnTo>
                        <a:lnTo>
                          <a:pt x="1927489" y="0"/>
                        </a:lnTo>
                        <a:lnTo>
                          <a:pt x="1927911" y="0"/>
                        </a:lnTo>
                        <a:lnTo>
                          <a:pt x="1929402" y="0"/>
                        </a:lnTo>
                        <a:lnTo>
                          <a:pt x="1946726" y="0"/>
                        </a:lnTo>
                        <a:lnTo>
                          <a:pt x="1949525" y="0"/>
                        </a:lnTo>
                        <a:lnTo>
                          <a:pt x="1957554" y="0"/>
                        </a:lnTo>
                        <a:lnTo>
                          <a:pt x="1957975" y="0"/>
                        </a:lnTo>
                        <a:lnTo>
                          <a:pt x="1973587" y="0"/>
                        </a:lnTo>
                        <a:lnTo>
                          <a:pt x="1978520" y="0"/>
                        </a:lnTo>
                        <a:lnTo>
                          <a:pt x="1980012" y="0"/>
                        </a:lnTo>
                        <a:lnTo>
                          <a:pt x="1980181" y="0"/>
                        </a:lnTo>
                        <a:lnTo>
                          <a:pt x="1981672" y="0"/>
                        </a:lnTo>
                        <a:lnTo>
                          <a:pt x="2008585" y="0"/>
                        </a:lnTo>
                        <a:lnTo>
                          <a:pt x="2009218" y="0"/>
                        </a:lnTo>
                        <a:lnTo>
                          <a:pt x="2010246" y="0"/>
                        </a:lnTo>
                        <a:lnTo>
                          <a:pt x="2010709" y="0"/>
                        </a:lnTo>
                        <a:lnTo>
                          <a:pt x="2011705" y="0"/>
                        </a:lnTo>
                        <a:lnTo>
                          <a:pt x="2024147" y="0"/>
                        </a:lnTo>
                        <a:lnTo>
                          <a:pt x="2024196" y="0"/>
                        </a:lnTo>
                        <a:lnTo>
                          <a:pt x="2024981" y="0"/>
                        </a:lnTo>
                        <a:lnTo>
                          <a:pt x="2025353" y="0"/>
                        </a:lnTo>
                        <a:lnTo>
                          <a:pt x="2026473" y="0"/>
                        </a:lnTo>
                        <a:lnTo>
                          <a:pt x="2031619" y="0"/>
                        </a:lnTo>
                        <a:lnTo>
                          <a:pt x="2033110" y="0"/>
                        </a:lnTo>
                        <a:lnTo>
                          <a:pt x="2038787" y="0"/>
                        </a:lnTo>
                        <a:lnTo>
                          <a:pt x="2039282" y="0"/>
                        </a:lnTo>
                        <a:lnTo>
                          <a:pt x="2047755" y="0"/>
                        </a:lnTo>
                        <a:lnTo>
                          <a:pt x="2051230" y="0"/>
                        </a:lnTo>
                        <a:lnTo>
                          <a:pt x="2054893" y="0"/>
                        </a:lnTo>
                        <a:lnTo>
                          <a:pt x="2055046" y="0"/>
                        </a:lnTo>
                        <a:lnTo>
                          <a:pt x="2055258" y="0"/>
                        </a:lnTo>
                        <a:lnTo>
                          <a:pt x="2055680" y="0"/>
                        </a:lnTo>
                        <a:lnTo>
                          <a:pt x="2057171" y="0"/>
                        </a:lnTo>
                        <a:lnTo>
                          <a:pt x="2061683" y="0"/>
                        </a:lnTo>
                        <a:lnTo>
                          <a:pt x="2067702" y="0"/>
                        </a:lnTo>
                        <a:lnTo>
                          <a:pt x="2074495" y="0"/>
                        </a:lnTo>
                        <a:lnTo>
                          <a:pt x="2077294" y="0"/>
                        </a:lnTo>
                        <a:lnTo>
                          <a:pt x="2084504" y="0"/>
                        </a:lnTo>
                        <a:lnTo>
                          <a:pt x="2085323" y="0"/>
                        </a:lnTo>
                        <a:lnTo>
                          <a:pt x="2085744" y="0"/>
                        </a:lnTo>
                        <a:lnTo>
                          <a:pt x="2097766" y="0"/>
                        </a:lnTo>
                        <a:lnTo>
                          <a:pt x="2106289" y="0"/>
                        </a:lnTo>
                        <a:lnTo>
                          <a:pt x="2107781" y="0"/>
                        </a:lnTo>
                        <a:lnTo>
                          <a:pt x="2128956" y="0"/>
                        </a:lnTo>
                        <a:lnTo>
                          <a:pt x="2129514" y="0"/>
                        </a:lnTo>
                        <a:lnTo>
                          <a:pt x="2136354" y="0"/>
                        </a:lnTo>
                        <a:lnTo>
                          <a:pt x="2136987" y="0"/>
                        </a:lnTo>
                        <a:lnTo>
                          <a:pt x="2138478" y="0"/>
                        </a:lnTo>
                        <a:lnTo>
                          <a:pt x="2151916" y="0"/>
                        </a:lnTo>
                        <a:lnTo>
                          <a:pt x="2152750" y="0"/>
                        </a:lnTo>
                        <a:lnTo>
                          <a:pt x="2153122" y="0"/>
                        </a:lnTo>
                        <a:lnTo>
                          <a:pt x="2154242" y="0"/>
                        </a:lnTo>
                        <a:lnTo>
                          <a:pt x="2156597" y="0"/>
                        </a:lnTo>
                        <a:lnTo>
                          <a:pt x="2159388" y="0"/>
                        </a:lnTo>
                        <a:lnTo>
                          <a:pt x="2160879" y="0"/>
                        </a:lnTo>
                        <a:lnTo>
                          <a:pt x="2161633" y="0"/>
                        </a:lnTo>
                        <a:lnTo>
                          <a:pt x="2167051" y="0"/>
                        </a:lnTo>
                        <a:lnTo>
                          <a:pt x="2178999" y="0"/>
                        </a:lnTo>
                        <a:lnTo>
                          <a:pt x="2182158" y="0"/>
                        </a:lnTo>
                        <a:lnTo>
                          <a:pt x="2182815" y="0"/>
                        </a:lnTo>
                        <a:lnTo>
                          <a:pt x="2188666" y="0"/>
                        </a:lnTo>
                        <a:lnTo>
                          <a:pt x="2189452" y="0"/>
                        </a:lnTo>
                        <a:lnTo>
                          <a:pt x="2191697" y="0"/>
                        </a:lnTo>
                        <a:lnTo>
                          <a:pt x="2195471" y="0"/>
                        </a:lnTo>
                        <a:lnTo>
                          <a:pt x="2201759" y="0"/>
                        </a:lnTo>
                        <a:lnTo>
                          <a:pt x="2203100" y="0"/>
                        </a:lnTo>
                        <a:lnTo>
                          <a:pt x="2204559" y="0"/>
                        </a:lnTo>
                        <a:lnTo>
                          <a:pt x="2204591" y="0"/>
                        </a:lnTo>
                        <a:lnTo>
                          <a:pt x="2212273" y="0"/>
                        </a:lnTo>
                        <a:lnTo>
                          <a:pt x="2225535" y="0"/>
                        </a:lnTo>
                        <a:lnTo>
                          <a:pt x="2231674" y="0"/>
                        </a:lnTo>
                        <a:lnTo>
                          <a:pt x="2232096" y="0"/>
                        </a:lnTo>
                        <a:lnTo>
                          <a:pt x="2232220" y="0"/>
                        </a:lnTo>
                        <a:lnTo>
                          <a:pt x="2233118" y="0"/>
                        </a:lnTo>
                        <a:lnTo>
                          <a:pt x="2233165" y="0"/>
                        </a:lnTo>
                        <a:lnTo>
                          <a:pt x="2256725" y="0"/>
                        </a:lnTo>
                        <a:lnTo>
                          <a:pt x="2257283" y="0"/>
                        </a:lnTo>
                        <a:lnTo>
                          <a:pt x="2262285" y="0"/>
                        </a:lnTo>
                        <a:lnTo>
                          <a:pt x="2284366" y="0"/>
                        </a:lnTo>
                        <a:lnTo>
                          <a:pt x="2289402" y="0"/>
                        </a:lnTo>
                        <a:lnTo>
                          <a:pt x="2292052" y="0"/>
                        </a:lnTo>
                        <a:lnTo>
                          <a:pt x="2299271" y="0"/>
                        </a:lnTo>
                        <a:lnTo>
                          <a:pt x="2308721" y="0"/>
                        </a:lnTo>
                        <a:lnTo>
                          <a:pt x="2309927" y="0"/>
                        </a:lnTo>
                        <a:lnTo>
                          <a:pt x="2316435" y="0"/>
                        </a:lnTo>
                        <a:lnTo>
                          <a:pt x="2316703" y="0"/>
                        </a:lnTo>
                        <a:lnTo>
                          <a:pt x="2319466" y="0"/>
                        </a:lnTo>
                        <a:lnTo>
                          <a:pt x="2322840" y="0"/>
                        </a:lnTo>
                        <a:lnTo>
                          <a:pt x="2329528" y="0"/>
                        </a:lnTo>
                        <a:lnTo>
                          <a:pt x="2330869" y="0"/>
                        </a:lnTo>
                        <a:lnTo>
                          <a:pt x="2332328" y="0"/>
                        </a:lnTo>
                        <a:lnTo>
                          <a:pt x="2332360" y="0"/>
                        </a:lnTo>
                        <a:lnTo>
                          <a:pt x="2335803" y="0"/>
                        </a:lnTo>
                        <a:lnTo>
                          <a:pt x="2343312" y="0"/>
                        </a:lnTo>
                        <a:lnTo>
                          <a:pt x="2344804" y="0"/>
                        </a:lnTo>
                        <a:lnTo>
                          <a:pt x="2346768" y="0"/>
                        </a:lnTo>
                        <a:lnTo>
                          <a:pt x="2347827" y="0"/>
                        </a:lnTo>
                        <a:lnTo>
                          <a:pt x="2352274" y="0"/>
                        </a:lnTo>
                        <a:lnTo>
                          <a:pt x="2359443" y="0"/>
                        </a:lnTo>
                        <a:lnTo>
                          <a:pt x="2359865" y="0"/>
                        </a:lnTo>
                        <a:lnTo>
                          <a:pt x="2359989" y="0"/>
                        </a:lnTo>
                        <a:lnTo>
                          <a:pt x="2360887" y="0"/>
                        </a:lnTo>
                        <a:lnTo>
                          <a:pt x="2360934" y="0"/>
                        </a:lnTo>
                        <a:lnTo>
                          <a:pt x="2371886" y="0"/>
                        </a:lnTo>
                        <a:lnTo>
                          <a:pt x="2373377" y="0"/>
                        </a:lnTo>
                        <a:lnTo>
                          <a:pt x="2377892" y="0"/>
                        </a:lnTo>
                        <a:cubicBezTo>
                          <a:pt x="2382339" y="0"/>
                          <a:pt x="2382339" y="0"/>
                          <a:pt x="2382339" y="0"/>
                        </a:cubicBezTo>
                        <a:lnTo>
                          <a:pt x="2390054" y="0"/>
                        </a:lnTo>
                        <a:lnTo>
                          <a:pt x="2419821" y="0"/>
                        </a:lnTo>
                        <a:lnTo>
                          <a:pt x="2427040" y="0"/>
                        </a:lnTo>
                        <a:lnTo>
                          <a:pt x="2436490" y="0"/>
                        </a:lnTo>
                        <a:lnTo>
                          <a:pt x="2444472" y="0"/>
                        </a:lnTo>
                        <a:lnTo>
                          <a:pt x="2448678" y="0"/>
                        </a:lnTo>
                        <a:lnTo>
                          <a:pt x="2450171" y="0"/>
                        </a:lnTo>
                        <a:lnTo>
                          <a:pt x="2450609" y="0"/>
                        </a:lnTo>
                        <a:lnTo>
                          <a:pt x="2463572" y="0"/>
                        </a:lnTo>
                        <a:lnTo>
                          <a:pt x="2471081" y="0"/>
                        </a:lnTo>
                        <a:lnTo>
                          <a:pt x="2472573" y="0"/>
                        </a:lnTo>
                        <a:lnTo>
                          <a:pt x="2474537" y="0"/>
                        </a:lnTo>
                        <a:lnTo>
                          <a:pt x="2475596" y="0"/>
                        </a:lnTo>
                        <a:lnTo>
                          <a:pt x="2477252" y="0"/>
                        </a:lnTo>
                        <a:lnTo>
                          <a:pt x="2478712" y="0"/>
                        </a:lnTo>
                        <a:lnTo>
                          <a:pt x="2478743" y="0"/>
                        </a:lnTo>
                        <a:lnTo>
                          <a:pt x="2480043" y="0"/>
                        </a:lnTo>
                        <a:lnTo>
                          <a:pt x="2499655" y="0"/>
                        </a:lnTo>
                        <a:lnTo>
                          <a:pt x="2501146" y="0"/>
                        </a:lnTo>
                        <a:lnTo>
                          <a:pt x="2505661" y="0"/>
                        </a:lnTo>
                        <a:lnTo>
                          <a:pt x="2508776" y="0"/>
                        </a:lnTo>
                        <a:lnTo>
                          <a:pt x="2510108" y="0"/>
                        </a:lnTo>
                        <a:lnTo>
                          <a:pt x="2524178" y="0"/>
                        </a:lnTo>
                        <a:lnTo>
                          <a:pt x="2525248" y="0"/>
                        </a:lnTo>
                        <a:lnTo>
                          <a:pt x="2525669" y="0"/>
                        </a:lnTo>
                        <a:lnTo>
                          <a:pt x="2552329" y="0"/>
                        </a:lnTo>
                        <a:lnTo>
                          <a:pt x="2552751" y="0"/>
                        </a:lnTo>
                        <a:lnTo>
                          <a:pt x="2554242" y="0"/>
                        </a:lnTo>
                        <a:lnTo>
                          <a:pt x="2574787" y="0"/>
                        </a:lnTo>
                        <a:lnTo>
                          <a:pt x="2576279" y="0"/>
                        </a:lnTo>
                        <a:lnTo>
                          <a:pt x="2576447" y="0"/>
                        </a:lnTo>
                        <a:lnTo>
                          <a:pt x="2577940" y="0"/>
                        </a:lnTo>
                        <a:lnTo>
                          <a:pt x="2603360" y="0"/>
                        </a:lnTo>
                        <a:lnTo>
                          <a:pt x="2604852" y="0"/>
                        </a:lnTo>
                        <a:lnTo>
                          <a:pt x="2605021" y="0"/>
                        </a:lnTo>
                        <a:lnTo>
                          <a:pt x="2605484" y="0"/>
                        </a:lnTo>
                        <a:lnTo>
                          <a:pt x="2606481" y="0"/>
                        </a:lnTo>
                        <a:lnTo>
                          <a:pt x="2606512" y="0"/>
                        </a:lnTo>
                        <a:lnTo>
                          <a:pt x="2606976" y="0"/>
                        </a:lnTo>
                        <a:lnTo>
                          <a:pt x="2618923" y="0"/>
                        </a:lnTo>
                        <a:lnTo>
                          <a:pt x="2621248" y="0"/>
                        </a:lnTo>
                        <a:lnTo>
                          <a:pt x="2622740" y="0"/>
                        </a:lnTo>
                        <a:lnTo>
                          <a:pt x="2627885" y="0"/>
                        </a:lnTo>
                        <a:lnTo>
                          <a:pt x="2629377" y="0"/>
                        </a:lnTo>
                        <a:lnTo>
                          <a:pt x="2634058" y="0"/>
                        </a:lnTo>
                        <a:lnTo>
                          <a:pt x="2635549" y="0"/>
                        </a:lnTo>
                        <a:lnTo>
                          <a:pt x="2636545" y="0"/>
                        </a:lnTo>
                        <a:lnTo>
                          <a:pt x="2648987" y="0"/>
                        </a:lnTo>
                        <a:lnTo>
                          <a:pt x="2649821" y="0"/>
                        </a:lnTo>
                        <a:lnTo>
                          <a:pt x="2651313" y="0"/>
                        </a:lnTo>
                        <a:lnTo>
                          <a:pt x="2651947" y="0"/>
                        </a:lnTo>
                        <a:lnTo>
                          <a:pt x="2653017" y="0"/>
                        </a:lnTo>
                        <a:lnTo>
                          <a:pt x="2653438" y="0"/>
                        </a:lnTo>
                        <a:lnTo>
                          <a:pt x="2656459" y="0"/>
                        </a:lnTo>
                        <a:lnTo>
                          <a:pt x="2657950" y="0"/>
                        </a:lnTo>
                        <a:lnTo>
                          <a:pt x="2665460" y="0"/>
                        </a:lnTo>
                        <a:lnTo>
                          <a:pt x="2680098" y="0"/>
                        </a:lnTo>
                        <a:lnTo>
                          <a:pt x="2680520" y="0"/>
                        </a:lnTo>
                        <a:lnTo>
                          <a:pt x="2682011" y="0"/>
                        </a:lnTo>
                        <a:lnTo>
                          <a:pt x="2692542" y="0"/>
                        </a:lnTo>
                        <a:lnTo>
                          <a:pt x="2702556" y="0"/>
                        </a:lnTo>
                        <a:lnTo>
                          <a:pt x="2704048" y="0"/>
                        </a:lnTo>
                        <a:lnTo>
                          <a:pt x="2724289" y="0"/>
                        </a:lnTo>
                        <a:lnTo>
                          <a:pt x="2731129" y="0"/>
                        </a:lnTo>
                        <a:lnTo>
                          <a:pt x="2732621" y="0"/>
                        </a:lnTo>
                        <a:lnTo>
                          <a:pt x="2733253" y="0"/>
                        </a:lnTo>
                        <a:lnTo>
                          <a:pt x="2734745" y="0"/>
                        </a:lnTo>
                        <a:lnTo>
                          <a:pt x="2746692" y="0"/>
                        </a:lnTo>
                        <a:lnTo>
                          <a:pt x="2749017" y="0"/>
                        </a:lnTo>
                        <a:lnTo>
                          <a:pt x="2750509" y="0"/>
                        </a:lnTo>
                        <a:lnTo>
                          <a:pt x="2754354" y="0"/>
                        </a:lnTo>
                        <a:lnTo>
                          <a:pt x="2755654" y="0"/>
                        </a:lnTo>
                        <a:lnTo>
                          <a:pt x="2757146" y="0"/>
                        </a:lnTo>
                        <a:lnTo>
                          <a:pt x="2761827" y="0"/>
                        </a:lnTo>
                        <a:lnTo>
                          <a:pt x="2763318" y="0"/>
                        </a:lnTo>
                        <a:lnTo>
                          <a:pt x="2776756" y="0"/>
                        </a:lnTo>
                        <a:lnTo>
                          <a:pt x="2777590" y="0"/>
                        </a:lnTo>
                        <a:lnTo>
                          <a:pt x="2779082" y="0"/>
                        </a:lnTo>
                        <a:lnTo>
                          <a:pt x="2783442" y="0"/>
                        </a:lnTo>
                        <a:lnTo>
                          <a:pt x="2784228" y="0"/>
                        </a:lnTo>
                        <a:lnTo>
                          <a:pt x="2785719" y="0"/>
                        </a:lnTo>
                        <a:lnTo>
                          <a:pt x="2786473" y="0"/>
                        </a:lnTo>
                        <a:lnTo>
                          <a:pt x="2793229" y="0"/>
                        </a:lnTo>
                        <a:lnTo>
                          <a:pt x="2799367" y="0"/>
                        </a:lnTo>
                        <a:lnTo>
                          <a:pt x="2813506" y="0"/>
                        </a:lnTo>
                        <a:lnTo>
                          <a:pt x="2820311" y="0"/>
                        </a:lnTo>
                        <a:lnTo>
                          <a:pt x="2827893" y="0"/>
                        </a:lnTo>
                        <a:lnTo>
                          <a:pt x="2827940" y="0"/>
                        </a:lnTo>
                        <a:lnTo>
                          <a:pt x="2829431" y="0"/>
                        </a:lnTo>
                        <a:lnTo>
                          <a:pt x="2829978" y="0"/>
                        </a:lnTo>
                        <a:lnTo>
                          <a:pt x="2852058" y="0"/>
                        </a:lnTo>
                        <a:lnTo>
                          <a:pt x="2857060" y="0"/>
                        </a:lnTo>
                        <a:lnTo>
                          <a:pt x="2857958" y="0"/>
                        </a:lnTo>
                        <a:lnTo>
                          <a:pt x="2871601" y="0"/>
                        </a:lnTo>
                        <a:lnTo>
                          <a:pt x="2882123" y="0"/>
                        </a:lnTo>
                        <a:lnTo>
                          <a:pt x="2894046" y="0"/>
                        </a:lnTo>
                        <a:lnTo>
                          <a:pt x="2903496" y="0"/>
                        </a:lnTo>
                        <a:lnTo>
                          <a:pt x="2911211" y="0"/>
                        </a:lnTo>
                        <a:lnTo>
                          <a:pt x="2914242" y="0"/>
                        </a:lnTo>
                        <a:lnTo>
                          <a:pt x="2914461" y="0"/>
                        </a:lnTo>
                        <a:lnTo>
                          <a:pt x="2924111" y="0"/>
                        </a:lnTo>
                        <a:lnTo>
                          <a:pt x="2927136" y="0"/>
                        </a:lnTo>
                        <a:lnTo>
                          <a:pt x="2933561" y="0"/>
                        </a:lnTo>
                        <a:lnTo>
                          <a:pt x="2939580" y="0"/>
                        </a:lnTo>
                        <a:lnTo>
                          <a:pt x="2941275" y="0"/>
                        </a:lnTo>
                        <a:lnTo>
                          <a:pt x="2941543" y="0"/>
                        </a:lnTo>
                        <a:lnTo>
                          <a:pt x="2945586" y="0"/>
                        </a:lnTo>
                        <a:lnTo>
                          <a:pt x="2950032" y="0"/>
                        </a:lnTo>
                        <a:lnTo>
                          <a:pt x="2955662" y="0"/>
                        </a:lnTo>
                        <a:lnTo>
                          <a:pt x="2955709" y="0"/>
                        </a:lnTo>
                        <a:lnTo>
                          <a:pt x="2957200" y="0"/>
                        </a:lnTo>
                        <a:lnTo>
                          <a:pt x="2957747" y="0"/>
                        </a:lnTo>
                        <a:lnTo>
                          <a:pt x="2968152" y="0"/>
                        </a:lnTo>
                        <a:lnTo>
                          <a:pt x="2969644" y="0"/>
                        </a:lnTo>
                        <a:lnTo>
                          <a:pt x="2972667" y="0"/>
                        </a:lnTo>
                        <a:lnTo>
                          <a:pt x="2977114" y="0"/>
                        </a:lnTo>
                        <a:lnTo>
                          <a:pt x="2984829" y="0"/>
                        </a:lnTo>
                        <a:lnTo>
                          <a:pt x="2985727" y="0"/>
                        </a:lnTo>
                        <a:lnTo>
                          <a:pt x="2999370" y="0"/>
                        </a:lnTo>
                        <a:lnTo>
                          <a:pt x="3021815" y="0"/>
                        </a:lnTo>
                        <a:lnTo>
                          <a:pt x="3031265" y="0"/>
                        </a:lnTo>
                        <a:lnTo>
                          <a:pt x="3042230" y="0"/>
                        </a:lnTo>
                        <a:lnTo>
                          <a:pt x="3044946" y="0"/>
                        </a:lnTo>
                        <a:lnTo>
                          <a:pt x="3051880" y="0"/>
                        </a:lnTo>
                        <a:lnTo>
                          <a:pt x="3061330" y="0"/>
                        </a:lnTo>
                        <a:lnTo>
                          <a:pt x="3067349" y="0"/>
                        </a:lnTo>
                        <a:lnTo>
                          <a:pt x="3069312" y="0"/>
                        </a:lnTo>
                        <a:lnTo>
                          <a:pt x="3073355" y="0"/>
                        </a:lnTo>
                        <a:lnTo>
                          <a:pt x="3073518" y="0"/>
                        </a:lnTo>
                        <a:lnTo>
                          <a:pt x="3075011" y="0"/>
                        </a:lnTo>
                        <a:lnTo>
                          <a:pt x="3077801" y="0"/>
                        </a:lnTo>
                        <a:lnTo>
                          <a:pt x="3095921" y="0"/>
                        </a:lnTo>
                        <a:lnTo>
                          <a:pt x="3097413" y="0"/>
                        </a:lnTo>
                        <a:lnTo>
                          <a:pt x="3100436" y="0"/>
                        </a:lnTo>
                        <a:lnTo>
                          <a:pt x="3103552" y="0"/>
                        </a:lnTo>
                        <a:lnTo>
                          <a:pt x="3104883" y="0"/>
                        </a:lnTo>
                        <a:lnTo>
                          <a:pt x="3120023" y="0"/>
                        </a:lnTo>
                        <a:lnTo>
                          <a:pt x="3120445" y="0"/>
                        </a:lnTo>
                        <a:lnTo>
                          <a:pt x="3149018" y="0"/>
                        </a:lnTo>
                        <a:lnTo>
                          <a:pt x="3150088" y="0"/>
                        </a:lnTo>
                        <a:lnTo>
                          <a:pt x="3150509" y="0"/>
                        </a:lnTo>
                        <a:lnTo>
                          <a:pt x="3171054" y="0"/>
                        </a:lnTo>
                        <a:lnTo>
                          <a:pt x="3172715" y="0"/>
                        </a:lnTo>
                        <a:lnTo>
                          <a:pt x="3199627" y="0"/>
                        </a:lnTo>
                        <a:lnTo>
                          <a:pt x="3201119" y="0"/>
                        </a:lnTo>
                        <a:lnTo>
                          <a:pt x="3201287" y="0"/>
                        </a:lnTo>
                        <a:lnTo>
                          <a:pt x="3201751" y="0"/>
                        </a:lnTo>
                        <a:lnTo>
                          <a:pt x="3202780" y="0"/>
                        </a:lnTo>
                        <a:lnTo>
                          <a:pt x="3217515" y="0"/>
                        </a:lnTo>
                        <a:lnTo>
                          <a:pt x="3224152" y="0"/>
                        </a:lnTo>
                        <a:lnTo>
                          <a:pt x="3230324" y="0"/>
                        </a:lnTo>
                        <a:lnTo>
                          <a:pt x="3231321" y="0"/>
                        </a:lnTo>
                        <a:lnTo>
                          <a:pt x="3231816" y="0"/>
                        </a:lnTo>
                        <a:lnTo>
                          <a:pt x="3243763" y="0"/>
                        </a:lnTo>
                        <a:lnTo>
                          <a:pt x="3246088" y="0"/>
                        </a:lnTo>
                        <a:lnTo>
                          <a:pt x="3247580" y="0"/>
                        </a:lnTo>
                        <a:lnTo>
                          <a:pt x="3247792" y="0"/>
                        </a:lnTo>
                        <a:lnTo>
                          <a:pt x="3248214" y="0"/>
                        </a:lnTo>
                        <a:lnTo>
                          <a:pt x="3252725" y="0"/>
                        </a:lnTo>
                        <a:lnTo>
                          <a:pt x="3254217" y="0"/>
                        </a:lnTo>
                        <a:lnTo>
                          <a:pt x="3260235" y="0"/>
                        </a:lnTo>
                        <a:lnTo>
                          <a:pt x="3276787" y="0"/>
                        </a:lnTo>
                        <a:lnTo>
                          <a:pt x="3277857" y="0"/>
                        </a:lnTo>
                        <a:lnTo>
                          <a:pt x="3278278" y="0"/>
                        </a:lnTo>
                        <a:lnTo>
                          <a:pt x="3290300" y="0"/>
                        </a:lnTo>
                        <a:lnTo>
                          <a:pt x="3298823" y="0"/>
                        </a:lnTo>
                        <a:lnTo>
                          <a:pt x="3327396" y="0"/>
                        </a:lnTo>
                        <a:lnTo>
                          <a:pt x="3328888" y="0"/>
                        </a:lnTo>
                        <a:lnTo>
                          <a:pt x="3329520" y="0"/>
                        </a:lnTo>
                        <a:lnTo>
                          <a:pt x="3345284" y="0"/>
                        </a:lnTo>
                        <a:lnTo>
                          <a:pt x="3349129" y="0"/>
                        </a:lnTo>
                        <a:lnTo>
                          <a:pt x="3351921" y="0"/>
                        </a:lnTo>
                        <a:lnTo>
                          <a:pt x="3358093" y="0"/>
                        </a:lnTo>
                        <a:lnTo>
                          <a:pt x="3359585" y="0"/>
                        </a:lnTo>
                        <a:lnTo>
                          <a:pt x="3371532" y="0"/>
                        </a:lnTo>
                        <a:lnTo>
                          <a:pt x="3373857" y="0"/>
                        </a:lnTo>
                        <a:lnTo>
                          <a:pt x="3375349" y="0"/>
                        </a:lnTo>
                        <a:lnTo>
                          <a:pt x="3380494" y="0"/>
                        </a:lnTo>
                        <a:lnTo>
                          <a:pt x="3381986" y="0"/>
                        </a:lnTo>
                        <a:lnTo>
                          <a:pt x="3388004" y="0"/>
                        </a:lnTo>
                        <a:lnTo>
                          <a:pt x="3408282" y="0"/>
                        </a:lnTo>
                        <a:lnTo>
                          <a:pt x="3418069" y="0"/>
                        </a:lnTo>
                        <a:lnTo>
                          <a:pt x="3424207" y="0"/>
                        </a:lnTo>
                        <a:lnTo>
                          <a:pt x="3424753" y="0"/>
                        </a:lnTo>
                        <a:lnTo>
                          <a:pt x="3452733" y="0"/>
                        </a:lnTo>
                        <a:lnTo>
                          <a:pt x="3454818" y="0"/>
                        </a:lnTo>
                        <a:lnTo>
                          <a:pt x="3476898" y="0"/>
                        </a:lnTo>
                        <a:lnTo>
                          <a:pt x="3496441" y="0"/>
                        </a:lnTo>
                        <a:lnTo>
                          <a:pt x="3509236" y="0"/>
                        </a:lnTo>
                        <a:lnTo>
                          <a:pt x="3518886" y="0"/>
                        </a:lnTo>
                        <a:lnTo>
                          <a:pt x="3528336" y="0"/>
                        </a:lnTo>
                        <a:lnTo>
                          <a:pt x="3536051" y="0"/>
                        </a:lnTo>
                        <a:lnTo>
                          <a:pt x="3539301" y="0"/>
                        </a:lnTo>
                        <a:lnTo>
                          <a:pt x="3540361" y="0"/>
                        </a:lnTo>
                        <a:lnTo>
                          <a:pt x="3544807" y="0"/>
                        </a:lnTo>
                        <a:lnTo>
                          <a:pt x="3551976" y="0"/>
                        </a:lnTo>
                        <a:lnTo>
                          <a:pt x="3552522" y="0"/>
                        </a:lnTo>
                        <a:lnTo>
                          <a:pt x="3564420" y="0"/>
                        </a:lnTo>
                        <a:lnTo>
                          <a:pt x="3570426" y="0"/>
                        </a:lnTo>
                        <a:cubicBezTo>
                          <a:pt x="3574872" y="0"/>
                          <a:pt x="3574872" y="0"/>
                          <a:pt x="3574872" y="0"/>
                        </a:cubicBezTo>
                        <a:lnTo>
                          <a:pt x="3580502" y="0"/>
                        </a:lnTo>
                        <a:lnTo>
                          <a:pt x="3582587" y="0"/>
                        </a:lnTo>
                        <a:lnTo>
                          <a:pt x="3624210" y="0"/>
                        </a:lnTo>
                        <a:lnTo>
                          <a:pt x="3637005" y="0"/>
                        </a:lnTo>
                        <a:lnTo>
                          <a:pt x="3646655" y="0"/>
                        </a:lnTo>
                        <a:lnTo>
                          <a:pt x="3656105" y="0"/>
                        </a:lnTo>
                        <a:lnTo>
                          <a:pt x="3667070" y="0"/>
                        </a:lnTo>
                        <a:lnTo>
                          <a:pt x="3668130" y="0"/>
                        </a:lnTo>
                        <a:lnTo>
                          <a:pt x="3669786" y="0"/>
                        </a:lnTo>
                        <a:lnTo>
                          <a:pt x="3672576" y="0"/>
                        </a:lnTo>
                        <a:lnTo>
                          <a:pt x="3692189" y="0"/>
                        </a:lnTo>
                        <a:lnTo>
                          <a:pt x="3698195" y="0"/>
                        </a:lnTo>
                        <a:lnTo>
                          <a:pt x="3702641" y="0"/>
                        </a:lnTo>
                        <a:lnTo>
                          <a:pt x="3744863" y="0"/>
                        </a:lnTo>
                        <a:lnTo>
                          <a:pt x="3745285" y="0"/>
                        </a:lnTo>
                        <a:lnTo>
                          <a:pt x="3795894" y="0"/>
                        </a:lnTo>
                        <a:lnTo>
                          <a:pt x="3797555" y="0"/>
                        </a:lnTo>
                        <a:lnTo>
                          <a:pt x="3826591" y="0"/>
                        </a:lnTo>
                        <a:lnTo>
                          <a:pt x="3842355" y="0"/>
                        </a:lnTo>
                        <a:lnTo>
                          <a:pt x="3848992" y="0"/>
                        </a:lnTo>
                        <a:lnTo>
                          <a:pt x="3872632" y="0"/>
                        </a:lnTo>
                        <a:lnTo>
                          <a:pt x="3873054" y="0"/>
                        </a:lnTo>
                        <a:lnTo>
                          <a:pt x="3885075" y="0"/>
                        </a:lnTo>
                        <a:lnTo>
                          <a:pt x="3923663" y="0"/>
                        </a:lnTo>
                        <a:lnTo>
                          <a:pt x="3954360" y="0"/>
                        </a:lnTo>
                        <a:lnTo>
                          <a:pt x="3970124" y="0"/>
                        </a:lnTo>
                        <a:lnTo>
                          <a:pt x="3976761" y="0"/>
                        </a:lnTo>
                        <a:lnTo>
                          <a:pt x="4012844" y="0"/>
                        </a:lnTo>
                        <a:lnTo>
                          <a:pt x="4049593" y="0"/>
                        </a:lnTo>
                        <a:cubicBezTo>
                          <a:pt x="4169647" y="0"/>
                          <a:pt x="4169647" y="0"/>
                          <a:pt x="4169647" y="0"/>
                        </a:cubicBezTo>
                        <a:lnTo>
                          <a:pt x="4177362" y="0"/>
                        </a:lnTo>
                        <a:cubicBezTo>
                          <a:pt x="4297416" y="0"/>
                          <a:pt x="4297416" y="0"/>
                          <a:pt x="4297416" y="0"/>
                        </a:cubicBezTo>
                        <a:cubicBezTo>
                          <a:pt x="4327758" y="0"/>
                          <a:pt x="4364168" y="21251"/>
                          <a:pt x="4379339" y="47054"/>
                        </a:cubicBezTo>
                        <a:cubicBezTo>
                          <a:pt x="4591731" y="415146"/>
                          <a:pt x="4591731" y="415146"/>
                          <a:pt x="4591731" y="415146"/>
                        </a:cubicBezTo>
                        <a:cubicBezTo>
                          <a:pt x="4606902" y="440951"/>
                          <a:pt x="4606902" y="483452"/>
                          <a:pt x="4591731" y="509257"/>
                        </a:cubicBezTo>
                        <a:cubicBezTo>
                          <a:pt x="4379339" y="877348"/>
                          <a:pt x="4379339" y="877348"/>
                          <a:pt x="4379339" y="877348"/>
                        </a:cubicBezTo>
                        <a:cubicBezTo>
                          <a:pt x="4364168" y="903151"/>
                          <a:pt x="4327758" y="924402"/>
                          <a:pt x="4297416" y="924402"/>
                        </a:cubicBezTo>
                        <a:lnTo>
                          <a:pt x="4169647" y="924402"/>
                        </a:lnTo>
                        <a:lnTo>
                          <a:pt x="3976761" y="924402"/>
                        </a:lnTo>
                        <a:lnTo>
                          <a:pt x="3872632" y="924402"/>
                        </a:lnTo>
                        <a:lnTo>
                          <a:pt x="3848992" y="924402"/>
                        </a:lnTo>
                        <a:lnTo>
                          <a:pt x="3744863" y="924402"/>
                        </a:lnTo>
                        <a:lnTo>
                          <a:pt x="3702641" y="924402"/>
                        </a:lnTo>
                        <a:lnTo>
                          <a:pt x="3672576" y="924402"/>
                        </a:lnTo>
                        <a:lnTo>
                          <a:pt x="3656105" y="924402"/>
                        </a:lnTo>
                        <a:lnTo>
                          <a:pt x="3574872" y="924402"/>
                        </a:lnTo>
                        <a:lnTo>
                          <a:pt x="3551976" y="924402"/>
                        </a:lnTo>
                        <a:lnTo>
                          <a:pt x="3544807" y="924402"/>
                        </a:lnTo>
                        <a:lnTo>
                          <a:pt x="3528336" y="924402"/>
                        </a:lnTo>
                        <a:lnTo>
                          <a:pt x="3424207" y="924402"/>
                        </a:lnTo>
                        <a:lnTo>
                          <a:pt x="3381986" y="924402"/>
                        </a:lnTo>
                        <a:lnTo>
                          <a:pt x="3380494" y="924402"/>
                        </a:lnTo>
                        <a:lnTo>
                          <a:pt x="3351921" y="924402"/>
                        </a:lnTo>
                        <a:lnTo>
                          <a:pt x="3277857" y="924402"/>
                        </a:lnTo>
                        <a:lnTo>
                          <a:pt x="3254217" y="924402"/>
                        </a:lnTo>
                        <a:lnTo>
                          <a:pt x="3252725" y="924402"/>
                        </a:lnTo>
                        <a:lnTo>
                          <a:pt x="3247792" y="924402"/>
                        </a:lnTo>
                        <a:lnTo>
                          <a:pt x="3231321" y="924402"/>
                        </a:lnTo>
                        <a:lnTo>
                          <a:pt x="3224152" y="924402"/>
                        </a:lnTo>
                        <a:lnTo>
                          <a:pt x="3150088" y="924402"/>
                        </a:lnTo>
                        <a:lnTo>
                          <a:pt x="3120023" y="924402"/>
                        </a:lnTo>
                        <a:lnTo>
                          <a:pt x="3104883" y="924402"/>
                        </a:lnTo>
                        <a:lnTo>
                          <a:pt x="3103552" y="924402"/>
                        </a:lnTo>
                        <a:lnTo>
                          <a:pt x="3077801" y="924402"/>
                        </a:lnTo>
                        <a:lnTo>
                          <a:pt x="3061330" y="924402"/>
                        </a:lnTo>
                        <a:lnTo>
                          <a:pt x="3031265" y="924402"/>
                        </a:lnTo>
                        <a:lnTo>
                          <a:pt x="2977114" y="924402"/>
                        </a:lnTo>
                        <a:lnTo>
                          <a:pt x="2957200" y="924402"/>
                        </a:lnTo>
                        <a:lnTo>
                          <a:pt x="2955709" y="924402"/>
                        </a:lnTo>
                        <a:lnTo>
                          <a:pt x="2950032" y="924402"/>
                        </a:lnTo>
                        <a:lnTo>
                          <a:pt x="2933561" y="924402"/>
                        </a:lnTo>
                        <a:lnTo>
                          <a:pt x="2927136" y="924402"/>
                        </a:lnTo>
                        <a:lnTo>
                          <a:pt x="2903496" y="924402"/>
                        </a:lnTo>
                        <a:lnTo>
                          <a:pt x="2829431" y="924402"/>
                        </a:lnTo>
                        <a:lnTo>
                          <a:pt x="2827940" y="924402"/>
                        </a:lnTo>
                        <a:lnTo>
                          <a:pt x="2799367" y="924402"/>
                        </a:lnTo>
                        <a:lnTo>
                          <a:pt x="2785719" y="924402"/>
                        </a:lnTo>
                        <a:lnTo>
                          <a:pt x="2784228" y="924402"/>
                        </a:lnTo>
                        <a:lnTo>
                          <a:pt x="2757146" y="924402"/>
                        </a:lnTo>
                        <a:lnTo>
                          <a:pt x="2755654" y="924402"/>
                        </a:lnTo>
                        <a:lnTo>
                          <a:pt x="2680098" y="924402"/>
                        </a:lnTo>
                        <a:lnTo>
                          <a:pt x="2657950" y="924402"/>
                        </a:lnTo>
                        <a:lnTo>
                          <a:pt x="2656459" y="924402"/>
                        </a:lnTo>
                        <a:lnTo>
                          <a:pt x="2653017" y="924402"/>
                        </a:lnTo>
                        <a:lnTo>
                          <a:pt x="2636545" y="924402"/>
                        </a:lnTo>
                        <a:lnTo>
                          <a:pt x="2629377" y="924402"/>
                        </a:lnTo>
                        <a:lnTo>
                          <a:pt x="2627885" y="924402"/>
                        </a:lnTo>
                        <a:lnTo>
                          <a:pt x="2606481" y="924402"/>
                        </a:lnTo>
                        <a:lnTo>
                          <a:pt x="2552329" y="924402"/>
                        </a:lnTo>
                        <a:lnTo>
                          <a:pt x="2525248" y="924402"/>
                        </a:lnTo>
                        <a:lnTo>
                          <a:pt x="2510108" y="924402"/>
                        </a:lnTo>
                        <a:lnTo>
                          <a:pt x="2508776" y="924402"/>
                        </a:lnTo>
                        <a:lnTo>
                          <a:pt x="2480043" y="924402"/>
                        </a:lnTo>
                        <a:lnTo>
                          <a:pt x="2478712" y="924402"/>
                        </a:lnTo>
                        <a:lnTo>
                          <a:pt x="2463572" y="924402"/>
                        </a:lnTo>
                        <a:lnTo>
                          <a:pt x="2436490" y="924402"/>
                        </a:lnTo>
                        <a:lnTo>
                          <a:pt x="2382339" y="924402"/>
                        </a:lnTo>
                        <a:lnTo>
                          <a:pt x="2360934" y="924402"/>
                        </a:lnTo>
                        <a:lnTo>
                          <a:pt x="2359443" y="924402"/>
                        </a:lnTo>
                        <a:lnTo>
                          <a:pt x="2352274" y="924402"/>
                        </a:lnTo>
                        <a:lnTo>
                          <a:pt x="2335803" y="924402"/>
                        </a:lnTo>
                        <a:lnTo>
                          <a:pt x="2332360" y="924402"/>
                        </a:lnTo>
                        <a:lnTo>
                          <a:pt x="2332328" y="924402"/>
                        </a:lnTo>
                        <a:lnTo>
                          <a:pt x="2330869" y="924402"/>
                        </a:lnTo>
                        <a:lnTo>
                          <a:pt x="2308721" y="924402"/>
                        </a:lnTo>
                        <a:lnTo>
                          <a:pt x="2233165" y="924402"/>
                        </a:lnTo>
                        <a:lnTo>
                          <a:pt x="2231674" y="924402"/>
                        </a:lnTo>
                        <a:lnTo>
                          <a:pt x="2204591" y="924402"/>
                        </a:lnTo>
                        <a:lnTo>
                          <a:pt x="2204559" y="924402"/>
                        </a:lnTo>
                        <a:lnTo>
                          <a:pt x="2203100" y="924402"/>
                        </a:lnTo>
                        <a:lnTo>
                          <a:pt x="2189452" y="924402"/>
                        </a:lnTo>
                        <a:lnTo>
                          <a:pt x="2160879" y="924402"/>
                        </a:lnTo>
                        <a:lnTo>
                          <a:pt x="2159388" y="924402"/>
                        </a:lnTo>
                        <a:lnTo>
                          <a:pt x="2085323" y="924402"/>
                        </a:lnTo>
                        <a:lnTo>
                          <a:pt x="2077294" y="924402"/>
                        </a:lnTo>
                        <a:lnTo>
                          <a:pt x="2061683" y="924402"/>
                        </a:lnTo>
                        <a:lnTo>
                          <a:pt x="2055258" y="924402"/>
                        </a:lnTo>
                        <a:lnTo>
                          <a:pt x="2038787" y="924402"/>
                        </a:lnTo>
                        <a:lnTo>
                          <a:pt x="2033110" y="924402"/>
                        </a:lnTo>
                        <a:lnTo>
                          <a:pt x="2031619" y="924402"/>
                        </a:lnTo>
                        <a:lnTo>
                          <a:pt x="2011705" y="924402"/>
                        </a:lnTo>
                        <a:lnTo>
                          <a:pt x="1957554" y="924402"/>
                        </a:lnTo>
                        <a:lnTo>
                          <a:pt x="1949525" y="924402"/>
                        </a:lnTo>
                        <a:lnTo>
                          <a:pt x="1927489" y="924402"/>
                        </a:lnTo>
                        <a:lnTo>
                          <a:pt x="1911018" y="924402"/>
                        </a:lnTo>
                        <a:lnTo>
                          <a:pt x="1907543" y="924402"/>
                        </a:lnTo>
                        <a:lnTo>
                          <a:pt x="1885268" y="924402"/>
                        </a:lnTo>
                        <a:lnTo>
                          <a:pt x="1883936" y="924402"/>
                        </a:lnTo>
                        <a:lnTo>
                          <a:pt x="1868796" y="924402"/>
                        </a:lnTo>
                        <a:lnTo>
                          <a:pt x="1838732" y="924402"/>
                        </a:lnTo>
                        <a:lnTo>
                          <a:pt x="1779774" y="924402"/>
                        </a:lnTo>
                        <a:lnTo>
                          <a:pt x="1764668" y="924402"/>
                        </a:lnTo>
                        <a:lnTo>
                          <a:pt x="1757499" y="924402"/>
                        </a:lnTo>
                        <a:lnTo>
                          <a:pt x="1741027" y="924402"/>
                        </a:lnTo>
                        <a:lnTo>
                          <a:pt x="1737552" y="924402"/>
                        </a:lnTo>
                        <a:lnTo>
                          <a:pt x="1736094" y="924402"/>
                        </a:lnTo>
                        <a:lnTo>
                          <a:pt x="1734603" y="924402"/>
                        </a:lnTo>
                        <a:lnTo>
                          <a:pt x="1710963" y="924402"/>
                        </a:lnTo>
                        <a:lnTo>
                          <a:pt x="1707488" y="924402"/>
                        </a:lnTo>
                        <a:lnTo>
                          <a:pt x="1652509" y="924402"/>
                        </a:lnTo>
                        <a:lnTo>
                          <a:pt x="1636899" y="924402"/>
                        </a:lnTo>
                        <a:lnTo>
                          <a:pt x="1609783" y="924402"/>
                        </a:lnTo>
                        <a:lnTo>
                          <a:pt x="1608325" y="924402"/>
                        </a:lnTo>
                        <a:lnTo>
                          <a:pt x="1606834" y="924402"/>
                        </a:lnTo>
                        <a:lnTo>
                          <a:pt x="1579719" y="924402"/>
                        </a:lnTo>
                        <a:lnTo>
                          <a:pt x="1564612" y="924402"/>
                        </a:lnTo>
                        <a:lnTo>
                          <a:pt x="1524740" y="924402"/>
                        </a:lnTo>
                        <a:lnTo>
                          <a:pt x="1482518" y="924402"/>
                        </a:lnTo>
                        <a:lnTo>
                          <a:pt x="1460483" y="924402"/>
                        </a:lnTo>
                        <a:lnTo>
                          <a:pt x="1452454" y="924402"/>
                        </a:lnTo>
                        <a:lnTo>
                          <a:pt x="1444011" y="924402"/>
                        </a:lnTo>
                        <a:lnTo>
                          <a:pt x="1436843" y="924402"/>
                        </a:lnTo>
                        <a:lnTo>
                          <a:pt x="1413947" y="924402"/>
                        </a:lnTo>
                        <a:lnTo>
                          <a:pt x="1354749" y="924402"/>
                        </a:lnTo>
                        <a:lnTo>
                          <a:pt x="1332714" y="924402"/>
                        </a:lnTo>
                        <a:lnTo>
                          <a:pt x="1324685" y="924402"/>
                        </a:lnTo>
                        <a:lnTo>
                          <a:pt x="1316242" y="924402"/>
                        </a:lnTo>
                        <a:lnTo>
                          <a:pt x="1312767" y="924402"/>
                        </a:lnTo>
                        <a:lnTo>
                          <a:pt x="1286178" y="924402"/>
                        </a:lnTo>
                        <a:lnTo>
                          <a:pt x="1282703" y="924402"/>
                        </a:lnTo>
                        <a:lnTo>
                          <a:pt x="1243956" y="924402"/>
                        </a:lnTo>
                        <a:lnTo>
                          <a:pt x="1184998" y="924402"/>
                        </a:lnTo>
                        <a:lnTo>
                          <a:pt x="1154934" y="924402"/>
                        </a:lnTo>
                        <a:lnTo>
                          <a:pt x="1139828" y="924402"/>
                        </a:lnTo>
                        <a:lnTo>
                          <a:pt x="1116187" y="924402"/>
                        </a:lnTo>
                        <a:lnTo>
                          <a:pt x="1112712" y="924402"/>
                        </a:lnTo>
                        <a:lnTo>
                          <a:pt x="1057734" y="924402"/>
                        </a:lnTo>
                        <a:lnTo>
                          <a:pt x="1027669" y="924402"/>
                        </a:lnTo>
                        <a:lnTo>
                          <a:pt x="1012059" y="924402"/>
                        </a:lnTo>
                        <a:lnTo>
                          <a:pt x="984943" y="924402"/>
                        </a:lnTo>
                        <a:lnTo>
                          <a:pt x="929965" y="924402"/>
                        </a:lnTo>
                        <a:lnTo>
                          <a:pt x="899900" y="924402"/>
                        </a:lnTo>
                        <a:lnTo>
                          <a:pt x="857678" y="924402"/>
                        </a:lnTo>
                        <a:lnTo>
                          <a:pt x="819171" y="924402"/>
                        </a:lnTo>
                        <a:lnTo>
                          <a:pt x="729909" y="924402"/>
                        </a:lnTo>
                        <a:lnTo>
                          <a:pt x="691402" y="924402"/>
                        </a:lnTo>
                        <a:lnTo>
                          <a:pt x="687927" y="924402"/>
                        </a:lnTo>
                        <a:lnTo>
                          <a:pt x="560158" y="924402"/>
                        </a:lnTo>
                        <a:lnTo>
                          <a:pt x="432894" y="924402"/>
                        </a:lnTo>
                        <a:lnTo>
                          <a:pt x="305125" y="924402"/>
                        </a:lnTo>
                        <a:cubicBezTo>
                          <a:pt x="275541" y="924402"/>
                          <a:pt x="238373" y="903151"/>
                          <a:pt x="223202" y="877348"/>
                        </a:cubicBezTo>
                        <a:cubicBezTo>
                          <a:pt x="10809" y="509257"/>
                          <a:pt x="10809" y="509257"/>
                          <a:pt x="10809" y="509257"/>
                        </a:cubicBezTo>
                        <a:cubicBezTo>
                          <a:pt x="-3603" y="483452"/>
                          <a:pt x="-3603" y="440951"/>
                          <a:pt x="10809" y="415146"/>
                        </a:cubicBezTo>
                        <a:cubicBezTo>
                          <a:pt x="223202" y="47054"/>
                          <a:pt x="223202" y="47054"/>
                          <a:pt x="223202" y="47054"/>
                        </a:cubicBezTo>
                        <a:cubicBezTo>
                          <a:pt x="238373" y="21251"/>
                          <a:pt x="275541" y="0"/>
                          <a:pt x="3051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lumMod val="95000"/>
                    </a:srgbClr>
                  </a:solidFill>
                  <a:ln w="19050">
                    <a:gradFill flip="none" rotWithShape="1">
                      <a:gsLst>
                        <a:gs pos="0">
                          <a:sysClr val="window" lastClr="FFFFFF">
                            <a:lumMod val="7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" name="组合 31"/>
                <p:cNvGrpSpPr/>
                <p:nvPr/>
              </p:nvGrpSpPr>
              <p:grpSpPr>
                <a:xfrm rot="16200000">
                  <a:off x="980873" y="1143547"/>
                  <a:ext cx="1019823" cy="1150661"/>
                  <a:chOff x="8439634" y="3544648"/>
                  <a:chExt cx="1611146" cy="1817848"/>
                </a:xfrm>
              </p:grpSpPr>
              <p:sp>
                <p:nvSpPr>
                  <p:cNvPr id="11" name="Freeform 5"/>
                  <p:cNvSpPr>
                    <a:spLocks/>
                  </p:cNvSpPr>
                  <p:nvPr/>
                </p:nvSpPr>
                <p:spPr bwMode="auto">
                  <a:xfrm rot="5400000">
                    <a:off x="8336283" y="3647999"/>
                    <a:ext cx="1817848" cy="1611146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ysClr val="window" lastClr="FFFFFF">
                          <a:lumMod val="97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" name="Freeform 5"/>
                  <p:cNvSpPr>
                    <a:spLocks/>
                  </p:cNvSpPr>
                  <p:nvPr/>
                </p:nvSpPr>
                <p:spPr bwMode="auto">
                  <a:xfrm rot="5400000">
                    <a:off x="8582835" y="3866516"/>
                    <a:ext cx="1324744" cy="1174112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95000"/>
                    </a:srgbClr>
                  </a:solidFill>
                  <a:ln w="15875">
                    <a:gradFill flip="none" rotWithShape="1">
                      <a:gsLst>
                        <a:gs pos="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50800" dist="254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pic>
            <p:nvPicPr>
              <p:cNvPr id="8" name="Picture 2" descr="D:\吳鳳\嘉文\遺失物招領\圖片\學校logo圓式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48" y="345846"/>
                <a:ext cx="473632" cy="491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文本框 13"/>
            <p:cNvSpPr txBox="1"/>
            <p:nvPr/>
          </p:nvSpPr>
          <p:spPr>
            <a:xfrm>
              <a:off x="1039549" y="184738"/>
              <a:ext cx="45396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ROTC</a:t>
              </a:r>
              <a:r>
                <a:rPr lang="zh-TW" altLang="en-US" sz="32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報考</a:t>
              </a:r>
              <a:r>
                <a:rPr lang="en-US" altLang="zh-TW" sz="32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2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每年二梯次</a:t>
              </a:r>
              <a:r>
                <a:rPr lang="en-US" altLang="zh-TW" sz="3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3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5" name="组合 436"/>
          <p:cNvGrpSpPr/>
          <p:nvPr/>
        </p:nvGrpSpPr>
        <p:grpSpPr>
          <a:xfrm>
            <a:off x="3506874" y="2194135"/>
            <a:ext cx="549092" cy="314194"/>
            <a:chOff x="2214546" y="2169250"/>
            <a:chExt cx="522914" cy="285752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26" name="燕尾形 437"/>
            <p:cNvSpPr/>
            <p:nvPr/>
          </p:nvSpPr>
          <p:spPr>
            <a:xfrm>
              <a:off x="2214546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27" name="燕尾形 438"/>
            <p:cNvSpPr/>
            <p:nvPr/>
          </p:nvSpPr>
          <p:spPr>
            <a:xfrm>
              <a:off x="2451708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6346406" y="836712"/>
            <a:ext cx="1683621" cy="2880320"/>
            <a:chOff x="4822405" y="1209196"/>
            <a:chExt cx="1683621" cy="3244270"/>
          </a:xfrm>
        </p:grpSpPr>
        <p:sp>
          <p:nvSpPr>
            <p:cNvPr id="28" name="圆角矩形 440"/>
            <p:cNvSpPr/>
            <p:nvPr/>
          </p:nvSpPr>
          <p:spPr>
            <a:xfrm rot="5400000">
              <a:off x="4085097" y="2032537"/>
              <a:ext cx="3244270" cy="159758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3492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6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29" name="椭圆 441"/>
            <p:cNvSpPr/>
            <p:nvPr/>
          </p:nvSpPr>
          <p:spPr>
            <a:xfrm>
              <a:off x="5068751" y="1403544"/>
              <a:ext cx="1248658" cy="13074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897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30" name="Text Box 39"/>
            <p:cNvSpPr txBox="1">
              <a:spLocks noChangeArrowheads="1"/>
            </p:cNvSpPr>
            <p:nvPr/>
          </p:nvSpPr>
          <p:spPr bwMode="auto">
            <a:xfrm>
              <a:off x="5013499" y="1250160"/>
              <a:ext cx="1372973" cy="1015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914400">
                <a:lnSpc>
                  <a:spcPct val="130000"/>
                </a:lnSpc>
                <a:buClr>
                  <a:sysClr val="window" lastClr="FFFFFF"/>
                </a:buClr>
                <a:defRPr/>
              </a:pPr>
              <a:r>
                <a:rPr lang="en-US" altLang="zh-CN" sz="4400" b="1" kern="0" spc="50" dirty="0">
                  <a:ln w="11430"/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3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5278612" y="1884835"/>
              <a:ext cx="877163" cy="4703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lnSpc>
                  <a:spcPct val="130000"/>
                </a:lnSpc>
                <a:buClr>
                  <a:sysClr val="window" lastClr="FFFFFF"/>
                </a:buClr>
                <a:defRPr/>
              </a:pPr>
              <a:r>
                <a:rPr lang="zh-CN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體適能</a:t>
              </a:r>
              <a:endParaRPr lang="en-US" altLang="zh-CN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32" name="Text Box 39"/>
            <p:cNvSpPr txBox="1">
              <a:spLocks noChangeArrowheads="1"/>
            </p:cNvSpPr>
            <p:nvPr/>
          </p:nvSpPr>
          <p:spPr bwMode="auto">
            <a:xfrm>
              <a:off x="4822405" y="2846305"/>
              <a:ext cx="1670531" cy="1150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30000"/>
                </a:lnSpc>
                <a:buClr>
                  <a:sysClr val="windowText" lastClr="000000"/>
                </a:buClr>
                <a:defRPr/>
              </a:pP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本校體育組測驗</a:t>
              </a:r>
              <a:endParaRPr lang="en-US" altLang="zh-TW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  <a:p>
              <a:pPr algn="ctr" defTabSz="914400">
                <a:lnSpc>
                  <a:spcPct val="130000"/>
                </a:lnSpc>
                <a:buClr>
                  <a:sysClr val="windowText" lastClr="000000"/>
                </a:buClr>
                <a:defRPr/>
              </a:pPr>
              <a:r>
                <a:rPr lang="zh-TW" altLang="en-US" sz="1600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男生</a:t>
              </a:r>
              <a:r>
                <a:rPr lang="en-US" altLang="zh-TW" sz="1600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1600M</a:t>
              </a:r>
            </a:p>
            <a:p>
              <a:pPr algn="ctr" defTabSz="914400">
                <a:lnSpc>
                  <a:spcPct val="130000"/>
                </a:lnSpc>
                <a:buClr>
                  <a:sysClr val="windowText" lastClr="000000"/>
                </a:buClr>
                <a:defRPr/>
              </a:pPr>
              <a:r>
                <a:rPr lang="zh-TW" altLang="en-US" sz="1600" b="1" kern="0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女生</a:t>
              </a:r>
              <a:r>
                <a:rPr lang="en-US" altLang="zh-TW" sz="1600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800M</a:t>
              </a:r>
              <a:endParaRPr lang="en-US" altLang="zh-CN" sz="1600" b="1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34" name="组合 451"/>
          <p:cNvGrpSpPr/>
          <p:nvPr/>
        </p:nvGrpSpPr>
        <p:grpSpPr>
          <a:xfrm>
            <a:off x="8082747" y="2194135"/>
            <a:ext cx="549092" cy="314194"/>
            <a:chOff x="2214546" y="2169250"/>
            <a:chExt cx="522914" cy="285752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35" name="燕尾形 452"/>
            <p:cNvSpPr/>
            <p:nvPr/>
          </p:nvSpPr>
          <p:spPr>
            <a:xfrm>
              <a:off x="2214546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36" name="燕尾形 453"/>
            <p:cNvSpPr/>
            <p:nvPr/>
          </p:nvSpPr>
          <p:spPr>
            <a:xfrm>
              <a:off x="2451708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37" name="组合 454"/>
          <p:cNvGrpSpPr/>
          <p:nvPr/>
        </p:nvGrpSpPr>
        <p:grpSpPr>
          <a:xfrm>
            <a:off x="5832318" y="2194135"/>
            <a:ext cx="549092" cy="314194"/>
            <a:chOff x="2214546" y="2169250"/>
            <a:chExt cx="522914" cy="285752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38" name="燕尾形 455"/>
            <p:cNvSpPr/>
            <p:nvPr/>
          </p:nvSpPr>
          <p:spPr>
            <a:xfrm>
              <a:off x="2214546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39" name="燕尾形 456"/>
            <p:cNvSpPr/>
            <p:nvPr/>
          </p:nvSpPr>
          <p:spPr>
            <a:xfrm>
              <a:off x="2451708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8751037" y="764705"/>
            <a:ext cx="1597588" cy="2888279"/>
            <a:chOff x="7227037" y="1134683"/>
            <a:chExt cx="1597588" cy="3318783"/>
          </a:xfrm>
        </p:grpSpPr>
        <p:sp>
          <p:nvSpPr>
            <p:cNvPr id="33" name="Text Box 39"/>
            <p:cNvSpPr txBox="1">
              <a:spLocks noChangeArrowheads="1"/>
            </p:cNvSpPr>
            <p:nvPr/>
          </p:nvSpPr>
          <p:spPr bwMode="auto">
            <a:xfrm>
              <a:off x="7241639" y="2946674"/>
              <a:ext cx="1429920" cy="590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30000"/>
                </a:lnSpc>
                <a:buClr>
                  <a:sysClr val="windowText" lastClr="000000"/>
                </a:buClr>
                <a:defRPr/>
              </a:pPr>
              <a:r>
                <a:rPr lang="zh-CN" altLang="en-US" sz="1100" b="1" kern="0">
                  <a:solidFill>
                    <a:sysClr val="window" lastClr="FFFFFF"/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点击添加文字标题</a:t>
              </a:r>
              <a:endParaRPr lang="en-US" altLang="zh-CN" sz="1100" b="1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  <a:p>
              <a:pPr algn="ctr" defTabSz="914400">
                <a:lnSpc>
                  <a:spcPct val="130000"/>
                </a:lnSpc>
                <a:buClr>
                  <a:sysClr val="windowText" lastClr="000000"/>
                </a:buClr>
                <a:defRPr/>
              </a:pPr>
              <a:r>
                <a:rPr lang="zh-CN" altLang="en-US" sz="1100" b="1" kern="0">
                  <a:solidFill>
                    <a:sysClr val="window" lastClr="FFFFFF"/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点击添加文字标题</a:t>
              </a:r>
              <a:endParaRPr lang="en-US" altLang="zh-CN" sz="1100" b="1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48" name="圆角矩形 44"/>
            <p:cNvSpPr/>
            <p:nvPr/>
          </p:nvSpPr>
          <p:spPr>
            <a:xfrm rot="5400000">
              <a:off x="6403696" y="2032537"/>
              <a:ext cx="3244270" cy="1597588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3492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6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49" name="椭圆 45"/>
            <p:cNvSpPr/>
            <p:nvPr/>
          </p:nvSpPr>
          <p:spPr>
            <a:xfrm>
              <a:off x="7387350" y="1403544"/>
              <a:ext cx="1248658" cy="13074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897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50" name="Text Box 39"/>
            <p:cNvSpPr txBox="1">
              <a:spLocks noChangeArrowheads="1"/>
            </p:cNvSpPr>
            <p:nvPr/>
          </p:nvSpPr>
          <p:spPr bwMode="auto">
            <a:xfrm>
              <a:off x="7330890" y="1134683"/>
              <a:ext cx="1372973" cy="1035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914400">
                <a:lnSpc>
                  <a:spcPct val="130000"/>
                </a:lnSpc>
                <a:buClr>
                  <a:sysClr val="window" lastClr="FFFFFF"/>
                </a:buClr>
                <a:defRPr/>
              </a:pPr>
              <a:r>
                <a:rPr lang="en-US" altLang="zh-CN" sz="4400" b="1" kern="0" spc="50" dirty="0">
                  <a:ln w="11430"/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4</a:t>
              </a:r>
            </a:p>
          </p:txBody>
        </p:sp>
        <p:sp>
          <p:nvSpPr>
            <p:cNvPr id="51" name="矩形 50"/>
            <p:cNvSpPr/>
            <p:nvPr/>
          </p:nvSpPr>
          <p:spPr>
            <a:xfrm>
              <a:off x="7330890" y="1837991"/>
              <a:ext cx="1441420" cy="671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buClr>
                  <a:sysClr val="window" lastClr="FFFFFF"/>
                </a:buClr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智力測驗</a:t>
              </a:r>
              <a:endParaRPr lang="en-US" altLang="zh-CN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  <a:p>
              <a:pPr algn="ctr" defTabSz="914400">
                <a:buClr>
                  <a:sysClr val="window" lastClr="FFFFFF"/>
                </a:buClr>
                <a:defRPr/>
              </a:pPr>
              <a:r>
                <a:rPr lang="en-US" altLang="zh-TW" sz="1400" b="1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(</a:t>
              </a:r>
              <a:r>
                <a:rPr lang="zh-TW" altLang="en-US" sz="1400" b="1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全民國防測驗</a:t>
              </a:r>
              <a:r>
                <a:rPr lang="en-US" altLang="zh-TW" sz="1400" b="1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)</a:t>
              </a:r>
              <a:endParaRPr lang="en-US" altLang="zh-CN" sz="14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52" name="Text Box 39"/>
            <p:cNvSpPr txBox="1">
              <a:spLocks noChangeArrowheads="1"/>
            </p:cNvSpPr>
            <p:nvPr/>
          </p:nvSpPr>
          <p:spPr bwMode="auto">
            <a:xfrm>
              <a:off x="7340476" y="2969796"/>
              <a:ext cx="1429920" cy="98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Text" lastClr="000000"/>
                </a:buClr>
                <a:defRPr/>
              </a:pPr>
              <a:r>
                <a:rPr lang="en-US" altLang="zh-TW" sz="20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100</a:t>
              </a:r>
              <a:r>
                <a:rPr lang="zh-TW" altLang="en-US" sz="20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分以上</a:t>
              </a:r>
              <a:endParaRPr lang="en-US" altLang="zh-CN" sz="20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  <a:p>
              <a:pPr algn="ctr" defTabSz="914400">
                <a:lnSpc>
                  <a:spcPct val="130000"/>
                </a:lnSpc>
                <a:buClr>
                  <a:sysClr val="windowText" lastClr="000000"/>
                </a:buClr>
                <a:defRPr/>
              </a:pPr>
              <a:r>
                <a:rPr lang="zh-TW" altLang="en-US" sz="2000" b="1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合格</a:t>
              </a:r>
              <a:endParaRPr lang="en-US" altLang="zh-TW" sz="2000" b="1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856566" y="764704"/>
            <a:ext cx="1650308" cy="3004872"/>
            <a:chOff x="332566" y="1129542"/>
            <a:chExt cx="1650308" cy="3323924"/>
          </a:xfrm>
        </p:grpSpPr>
        <p:sp>
          <p:nvSpPr>
            <p:cNvPr id="15" name="圆角矩形 425"/>
            <p:cNvSpPr/>
            <p:nvPr/>
          </p:nvSpPr>
          <p:spPr>
            <a:xfrm rot="5400000">
              <a:off x="-490775" y="2032537"/>
              <a:ext cx="3244270" cy="159758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3492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6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16" name="椭圆 426"/>
            <p:cNvSpPr/>
            <p:nvPr/>
          </p:nvSpPr>
          <p:spPr>
            <a:xfrm>
              <a:off x="492878" y="1403544"/>
              <a:ext cx="1248658" cy="13074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897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17" name="Text Box 39"/>
            <p:cNvSpPr txBox="1">
              <a:spLocks noChangeArrowheads="1"/>
            </p:cNvSpPr>
            <p:nvPr/>
          </p:nvSpPr>
          <p:spPr bwMode="auto">
            <a:xfrm>
              <a:off x="424898" y="1129542"/>
              <a:ext cx="1372973" cy="997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914400">
                <a:lnSpc>
                  <a:spcPct val="130000"/>
                </a:lnSpc>
                <a:buClr>
                  <a:sysClr val="window" lastClr="FFFFFF"/>
                </a:buClr>
                <a:defRPr/>
              </a:pPr>
              <a:r>
                <a:rPr lang="en-US" altLang="zh-CN" sz="4400" b="1" kern="0" spc="50" dirty="0">
                  <a:ln w="11430"/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1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563208" y="1844825"/>
              <a:ext cx="1107996" cy="461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lnSpc>
                  <a:spcPct val="130000"/>
                </a:lnSpc>
                <a:buClr>
                  <a:sysClr val="window" lastClr="FFFFFF"/>
                </a:buClr>
                <a:defRPr/>
              </a:pPr>
              <a:r>
                <a:rPr lang="zh-CN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體檢</a:t>
              </a:r>
              <a:r>
                <a:rPr lang="zh-TW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合格</a:t>
              </a:r>
              <a:endParaRPr lang="en-US" altLang="zh-CN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19" name="Text Box 39"/>
            <p:cNvSpPr txBox="1">
              <a:spLocks noChangeArrowheads="1"/>
            </p:cNvSpPr>
            <p:nvPr/>
          </p:nvSpPr>
          <p:spPr bwMode="auto">
            <a:xfrm>
              <a:off x="353014" y="2738772"/>
              <a:ext cx="1629860" cy="776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30000"/>
                </a:lnSpc>
                <a:buClr>
                  <a:sysClr val="windowText" lastClr="000000"/>
                </a:buClr>
                <a:defRPr/>
              </a:pP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每</a:t>
              </a:r>
              <a:r>
                <a:rPr lang="zh-CN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年</a:t>
              </a:r>
              <a:r>
                <a:rPr lang="en-US" altLang="zh-CN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1</a:t>
              </a:r>
              <a:r>
                <a:rPr lang="en-US" altLang="zh-TW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0</a:t>
              </a:r>
              <a:r>
                <a:rPr lang="zh-CN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月</a:t>
              </a: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下旬</a:t>
              </a:r>
              <a:endParaRPr lang="en-US" altLang="zh-TW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  <a:p>
              <a:pPr algn="ctr" defTabSz="914400">
                <a:lnSpc>
                  <a:spcPct val="130000"/>
                </a:lnSpc>
                <a:buClr>
                  <a:sysClr val="windowText" lastClr="000000"/>
                </a:buClr>
                <a:defRPr/>
              </a:pP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每年</a:t>
              </a:r>
              <a:r>
                <a:rPr lang="en-US" altLang="zh-TW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3</a:t>
              </a: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月下旬</a:t>
              </a:r>
              <a:endParaRPr lang="en-US" altLang="zh-CN" sz="1600" b="1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53" name="TextBox 19"/>
            <p:cNvSpPr txBox="1">
              <a:spLocks noChangeArrowheads="1"/>
            </p:cNvSpPr>
            <p:nvPr/>
          </p:nvSpPr>
          <p:spPr bwMode="auto">
            <a:xfrm>
              <a:off x="762238" y="3314573"/>
              <a:ext cx="912134" cy="907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05" tIns="48202" rIns="96405" bIns="48202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4000" b="1" dirty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前</a:t>
              </a:r>
              <a:endParaRPr lang="zh-CN" altLang="zh-CN" sz="40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4141691" y="836712"/>
            <a:ext cx="1597588" cy="2880320"/>
            <a:chOff x="2617691" y="1209196"/>
            <a:chExt cx="1597588" cy="2880320"/>
          </a:xfrm>
        </p:grpSpPr>
        <p:sp>
          <p:nvSpPr>
            <p:cNvPr id="20" name="圆角矩形 431"/>
            <p:cNvSpPr/>
            <p:nvPr/>
          </p:nvSpPr>
          <p:spPr>
            <a:xfrm rot="5400000">
              <a:off x="1976325" y="1850562"/>
              <a:ext cx="2880320" cy="159758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3492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6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21" name="椭圆 432"/>
            <p:cNvSpPr/>
            <p:nvPr/>
          </p:nvSpPr>
          <p:spPr>
            <a:xfrm>
              <a:off x="2778004" y="1403544"/>
              <a:ext cx="1248658" cy="13074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lnSpc>
                  <a:spcPct val="130000"/>
                </a:lnSpc>
                <a:defRPr/>
              </a:pPr>
              <a:endParaRPr lang="zh-CN" altLang="en-US" sz="1897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22" name="Text Box 39"/>
            <p:cNvSpPr txBox="1">
              <a:spLocks noChangeArrowheads="1"/>
            </p:cNvSpPr>
            <p:nvPr/>
          </p:nvSpPr>
          <p:spPr bwMode="auto">
            <a:xfrm>
              <a:off x="2715846" y="1264494"/>
              <a:ext cx="1372973" cy="90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914400">
                <a:lnSpc>
                  <a:spcPct val="130000"/>
                </a:lnSpc>
                <a:buClr>
                  <a:sysClr val="window" lastClr="FFFFFF"/>
                </a:buClr>
                <a:defRPr/>
              </a:pPr>
              <a:r>
                <a:rPr lang="en-US" altLang="zh-CN" sz="4400" b="1" kern="0" spc="50" dirty="0">
                  <a:ln w="11430"/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2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2882253" y="1871914"/>
              <a:ext cx="1107996" cy="417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zh-CN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網路報名</a:t>
              </a:r>
              <a:endParaRPr lang="en-US" altLang="zh-CN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24" name="Text Box 39"/>
            <p:cNvSpPr txBox="1">
              <a:spLocks noChangeArrowheads="1"/>
            </p:cNvSpPr>
            <p:nvPr/>
          </p:nvSpPr>
          <p:spPr bwMode="auto">
            <a:xfrm>
              <a:off x="2634841" y="2745169"/>
              <a:ext cx="1534981" cy="70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Text" lastClr="000000"/>
                </a:buClr>
              </a:pP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每</a:t>
              </a:r>
              <a:r>
                <a:rPr lang="zh-CN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年</a:t>
              </a:r>
              <a:r>
                <a:rPr lang="en-US" altLang="zh-CN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10</a:t>
              </a: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至</a:t>
              </a:r>
              <a:r>
                <a:rPr lang="en-US" altLang="zh-TW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11</a:t>
              </a: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月</a:t>
              </a:r>
              <a:endParaRPr lang="en-US" altLang="zh-CN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  <a:p>
              <a:pPr algn="ctr">
                <a:lnSpc>
                  <a:spcPct val="130000"/>
                </a:lnSpc>
                <a:buClr>
                  <a:sysClr val="windowText" lastClr="000000"/>
                </a:buClr>
              </a:pP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每年</a:t>
              </a:r>
              <a:r>
                <a:rPr lang="en-US" altLang="zh-TW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3</a:t>
              </a: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至</a:t>
              </a:r>
              <a:r>
                <a:rPr lang="en-US" altLang="zh-TW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4</a:t>
              </a: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月</a:t>
              </a:r>
              <a:endParaRPr lang="en-US" altLang="zh-CN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8C6F9CC2-4DDB-40F0-AB21-3C129B7AD99A}"/>
              </a:ext>
            </a:extLst>
          </p:cNvPr>
          <p:cNvGrpSpPr/>
          <p:nvPr/>
        </p:nvGrpSpPr>
        <p:grpSpPr>
          <a:xfrm>
            <a:off x="4209546" y="3861048"/>
            <a:ext cx="1597588" cy="2851562"/>
            <a:chOff x="2617691" y="958901"/>
            <a:chExt cx="1597588" cy="3325377"/>
          </a:xfrm>
        </p:grpSpPr>
        <p:sp>
          <p:nvSpPr>
            <p:cNvPr id="59" name="圆角矩形 431">
              <a:extLst>
                <a:ext uri="{FF2B5EF4-FFF2-40B4-BE49-F238E27FC236}">
                  <a16:creationId xmlns:a16="http://schemas.microsoft.com/office/drawing/2014/main" id="{01DA270E-CCA8-48FA-B890-4D9CF078F595}"/>
                </a:ext>
              </a:extLst>
            </p:cNvPr>
            <p:cNvSpPr/>
            <p:nvPr/>
          </p:nvSpPr>
          <p:spPr>
            <a:xfrm rot="5400000">
              <a:off x="1794350" y="1863349"/>
              <a:ext cx="3244270" cy="159758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3492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6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60" name="椭圆 432">
              <a:extLst>
                <a:ext uri="{FF2B5EF4-FFF2-40B4-BE49-F238E27FC236}">
                  <a16:creationId xmlns:a16="http://schemas.microsoft.com/office/drawing/2014/main" id="{679C45DF-A76D-4E8A-A30D-C6ADC77F9C5C}"/>
                </a:ext>
              </a:extLst>
            </p:cNvPr>
            <p:cNvSpPr/>
            <p:nvPr/>
          </p:nvSpPr>
          <p:spPr>
            <a:xfrm>
              <a:off x="2778004" y="1202221"/>
              <a:ext cx="1248658" cy="13074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61" name="Text Box 39">
              <a:extLst>
                <a:ext uri="{FF2B5EF4-FFF2-40B4-BE49-F238E27FC236}">
                  <a16:creationId xmlns:a16="http://schemas.microsoft.com/office/drawing/2014/main" id="{CCDD1CFE-EC82-4E7C-B136-58644DC19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5846" y="958901"/>
              <a:ext cx="1372973" cy="1051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en-US" altLang="zh-TW" sz="4400" kern="0" spc="50" dirty="0">
                  <a:ln w="11430"/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6</a:t>
              </a:r>
              <a:endParaRPr lang="en-US" altLang="zh-CN" sz="4400" kern="0" spc="50" dirty="0">
                <a:ln w="11430"/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C6DF48B2-8CAC-44C8-B1C1-0DABAAD428B9}"/>
                </a:ext>
              </a:extLst>
            </p:cNvPr>
            <p:cNvSpPr/>
            <p:nvPr/>
          </p:nvSpPr>
          <p:spPr>
            <a:xfrm>
              <a:off x="2882254" y="1688862"/>
              <a:ext cx="1107996" cy="486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zh-TW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成績公告</a:t>
              </a:r>
              <a:endParaRPr lang="en-US" altLang="zh-CN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64" name="组合 436">
            <a:extLst>
              <a:ext uri="{FF2B5EF4-FFF2-40B4-BE49-F238E27FC236}">
                <a16:creationId xmlns:a16="http://schemas.microsoft.com/office/drawing/2014/main" id="{CB0DAB1E-6CC3-4E08-BC43-10564A4CA560}"/>
              </a:ext>
            </a:extLst>
          </p:cNvPr>
          <p:cNvGrpSpPr/>
          <p:nvPr/>
        </p:nvGrpSpPr>
        <p:grpSpPr>
          <a:xfrm>
            <a:off x="3559834" y="5229200"/>
            <a:ext cx="549092" cy="314194"/>
            <a:chOff x="2214546" y="2169250"/>
            <a:chExt cx="522914" cy="285752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65" name="燕尾形 437">
              <a:extLst>
                <a:ext uri="{FF2B5EF4-FFF2-40B4-BE49-F238E27FC236}">
                  <a16:creationId xmlns:a16="http://schemas.microsoft.com/office/drawing/2014/main" id="{5E0786BB-7CBB-4CC1-941A-6BEBC6E0B401}"/>
                </a:ext>
              </a:extLst>
            </p:cNvPr>
            <p:cNvSpPr/>
            <p:nvPr/>
          </p:nvSpPr>
          <p:spPr>
            <a:xfrm>
              <a:off x="2214546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66" name="燕尾形 438">
              <a:extLst>
                <a:ext uri="{FF2B5EF4-FFF2-40B4-BE49-F238E27FC236}">
                  <a16:creationId xmlns:a16="http://schemas.microsoft.com/office/drawing/2014/main" id="{E9C5533D-4375-4594-9853-550B5B7A2856}"/>
                </a:ext>
              </a:extLst>
            </p:cNvPr>
            <p:cNvSpPr/>
            <p:nvPr/>
          </p:nvSpPr>
          <p:spPr>
            <a:xfrm>
              <a:off x="2451708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67" name="组合 451">
            <a:extLst>
              <a:ext uri="{FF2B5EF4-FFF2-40B4-BE49-F238E27FC236}">
                <a16:creationId xmlns:a16="http://schemas.microsoft.com/office/drawing/2014/main" id="{B8A66206-3EE7-4275-B264-9428FEC49B75}"/>
              </a:ext>
            </a:extLst>
          </p:cNvPr>
          <p:cNvGrpSpPr/>
          <p:nvPr/>
        </p:nvGrpSpPr>
        <p:grpSpPr>
          <a:xfrm>
            <a:off x="8150602" y="5301208"/>
            <a:ext cx="549092" cy="314194"/>
            <a:chOff x="2214546" y="2169250"/>
            <a:chExt cx="522914" cy="285752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68" name="燕尾形 452">
              <a:extLst>
                <a:ext uri="{FF2B5EF4-FFF2-40B4-BE49-F238E27FC236}">
                  <a16:creationId xmlns:a16="http://schemas.microsoft.com/office/drawing/2014/main" id="{DB4E3450-8511-47B8-AD68-562A982A9B24}"/>
                </a:ext>
              </a:extLst>
            </p:cNvPr>
            <p:cNvSpPr/>
            <p:nvPr/>
          </p:nvSpPr>
          <p:spPr>
            <a:xfrm>
              <a:off x="2214546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69" name="燕尾形 453">
              <a:extLst>
                <a:ext uri="{FF2B5EF4-FFF2-40B4-BE49-F238E27FC236}">
                  <a16:creationId xmlns:a16="http://schemas.microsoft.com/office/drawing/2014/main" id="{A1F5D9C4-4072-4B23-A639-26D0F78677B8}"/>
                </a:ext>
              </a:extLst>
            </p:cNvPr>
            <p:cNvSpPr/>
            <p:nvPr/>
          </p:nvSpPr>
          <p:spPr>
            <a:xfrm>
              <a:off x="2451708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70" name="组合 454">
            <a:extLst>
              <a:ext uri="{FF2B5EF4-FFF2-40B4-BE49-F238E27FC236}">
                <a16:creationId xmlns:a16="http://schemas.microsoft.com/office/drawing/2014/main" id="{F06001FE-43D8-43D5-9B31-0F1167D67401}"/>
              </a:ext>
            </a:extLst>
          </p:cNvPr>
          <p:cNvGrpSpPr/>
          <p:nvPr/>
        </p:nvGrpSpPr>
        <p:grpSpPr>
          <a:xfrm>
            <a:off x="5900173" y="5301208"/>
            <a:ext cx="549092" cy="314194"/>
            <a:chOff x="2214546" y="2169250"/>
            <a:chExt cx="522914" cy="285752"/>
          </a:xfrm>
          <a:solidFill>
            <a:sysClr val="windowText" lastClr="000000">
              <a:lumMod val="65000"/>
              <a:lumOff val="35000"/>
            </a:sysClr>
          </a:solidFill>
        </p:grpSpPr>
        <p:sp>
          <p:nvSpPr>
            <p:cNvPr id="71" name="燕尾形 455">
              <a:extLst>
                <a:ext uri="{FF2B5EF4-FFF2-40B4-BE49-F238E27FC236}">
                  <a16:creationId xmlns:a16="http://schemas.microsoft.com/office/drawing/2014/main" id="{FF8EAB7B-56FC-49E9-9A5F-3DBB6E5B13A3}"/>
                </a:ext>
              </a:extLst>
            </p:cNvPr>
            <p:cNvSpPr/>
            <p:nvPr/>
          </p:nvSpPr>
          <p:spPr>
            <a:xfrm>
              <a:off x="2214546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72" name="燕尾形 456">
              <a:extLst>
                <a:ext uri="{FF2B5EF4-FFF2-40B4-BE49-F238E27FC236}">
                  <a16:creationId xmlns:a16="http://schemas.microsoft.com/office/drawing/2014/main" id="{5404ED90-B7F6-49B2-A07A-5F53BBA74719}"/>
                </a:ext>
              </a:extLst>
            </p:cNvPr>
            <p:cNvSpPr/>
            <p:nvPr/>
          </p:nvSpPr>
          <p:spPr>
            <a:xfrm>
              <a:off x="2451708" y="2169250"/>
              <a:ext cx="285752" cy="285752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Text" lastClr="000000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813772A1-8C13-4998-8D42-3AB8A98D215C}"/>
              </a:ext>
            </a:extLst>
          </p:cNvPr>
          <p:cNvGrpSpPr/>
          <p:nvPr/>
        </p:nvGrpSpPr>
        <p:grpSpPr>
          <a:xfrm>
            <a:off x="1924421" y="3821247"/>
            <a:ext cx="1650308" cy="2920121"/>
            <a:chOff x="332566" y="1164366"/>
            <a:chExt cx="1650308" cy="3289100"/>
          </a:xfrm>
        </p:grpSpPr>
        <p:sp>
          <p:nvSpPr>
            <p:cNvPr id="74" name="圆角矩形 425">
              <a:extLst>
                <a:ext uri="{FF2B5EF4-FFF2-40B4-BE49-F238E27FC236}">
                  <a16:creationId xmlns:a16="http://schemas.microsoft.com/office/drawing/2014/main" id="{824B7E88-DB19-4712-99F8-8DAD355CADB1}"/>
                </a:ext>
              </a:extLst>
            </p:cNvPr>
            <p:cNvSpPr/>
            <p:nvPr/>
          </p:nvSpPr>
          <p:spPr>
            <a:xfrm rot="5400000">
              <a:off x="-490775" y="2032537"/>
              <a:ext cx="3244270" cy="159758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3492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6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75" name="椭圆 426">
              <a:extLst>
                <a:ext uri="{FF2B5EF4-FFF2-40B4-BE49-F238E27FC236}">
                  <a16:creationId xmlns:a16="http://schemas.microsoft.com/office/drawing/2014/main" id="{0ACEBB49-F2DC-4107-BD27-D83146CDE09C}"/>
                </a:ext>
              </a:extLst>
            </p:cNvPr>
            <p:cNvSpPr/>
            <p:nvPr/>
          </p:nvSpPr>
          <p:spPr>
            <a:xfrm>
              <a:off x="492878" y="1403544"/>
              <a:ext cx="1248658" cy="13074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76" name="Text Box 39">
              <a:extLst>
                <a:ext uri="{FF2B5EF4-FFF2-40B4-BE49-F238E27FC236}">
                  <a16:creationId xmlns:a16="http://schemas.microsoft.com/office/drawing/2014/main" id="{29D13CC0-F0DD-4D87-9670-9A1479E48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20" y="1164366"/>
              <a:ext cx="1372973" cy="1015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en-US" altLang="zh-TW" sz="4400" kern="0" spc="50" dirty="0">
                  <a:ln w="11430"/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5</a:t>
              </a:r>
              <a:endParaRPr lang="en-US" altLang="zh-CN" sz="4400" kern="0" spc="50" dirty="0">
                <a:ln w="11430"/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4B72A2F6-6617-4E77-A714-6DFCA2A33FBF}"/>
                </a:ext>
              </a:extLst>
            </p:cNvPr>
            <p:cNvSpPr/>
            <p:nvPr/>
          </p:nvSpPr>
          <p:spPr>
            <a:xfrm>
              <a:off x="535987" y="1850138"/>
              <a:ext cx="1107996" cy="4703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zh-TW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考</a:t>
              </a:r>
              <a:r>
                <a:rPr lang="en-US" altLang="zh-TW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(</a:t>
              </a:r>
              <a:r>
                <a:rPr lang="zh-TW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口</a:t>
              </a:r>
              <a:r>
                <a:rPr lang="en-US" altLang="zh-TW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)</a:t>
              </a:r>
              <a:r>
                <a:rPr lang="zh-TW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試</a:t>
              </a:r>
              <a:endParaRPr lang="en-US" altLang="zh-CN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78" name="Text Box 39">
              <a:extLst>
                <a:ext uri="{FF2B5EF4-FFF2-40B4-BE49-F238E27FC236}">
                  <a16:creationId xmlns:a16="http://schemas.microsoft.com/office/drawing/2014/main" id="{264CF05A-EAB6-432D-9225-C7DB847F1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14" y="2899345"/>
              <a:ext cx="1629860" cy="790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Text" lastClr="000000"/>
                </a:buClr>
              </a:pP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每</a:t>
              </a:r>
              <a:r>
                <a:rPr lang="zh-CN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年</a:t>
              </a:r>
              <a:r>
                <a:rPr lang="en-US" altLang="zh-CN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1</a:t>
              </a:r>
              <a:r>
                <a:rPr lang="en-US" altLang="zh-TW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2</a:t>
              </a:r>
              <a:r>
                <a:rPr lang="zh-CN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月</a:t>
              </a: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中旬</a:t>
              </a:r>
              <a:endParaRPr lang="en-US" altLang="zh-CN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  <a:p>
              <a:pPr algn="ctr">
                <a:lnSpc>
                  <a:spcPct val="130000"/>
                </a:lnSpc>
                <a:buClr>
                  <a:sysClr val="windowText" lastClr="000000"/>
                </a:buClr>
              </a:pP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每年</a:t>
              </a:r>
              <a:r>
                <a:rPr lang="en-US" altLang="zh-TW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5</a:t>
              </a: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月中旬</a:t>
              </a:r>
              <a:endParaRPr lang="en-US" altLang="zh-CN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71735C68-02A0-472E-B201-22D085970B1B}"/>
              </a:ext>
            </a:extLst>
          </p:cNvPr>
          <p:cNvGrpSpPr/>
          <p:nvPr/>
        </p:nvGrpSpPr>
        <p:grpSpPr>
          <a:xfrm>
            <a:off x="6500293" y="3933056"/>
            <a:ext cx="1597588" cy="2740206"/>
            <a:chOff x="4908438" y="1065180"/>
            <a:chExt cx="1597588" cy="3244270"/>
          </a:xfrm>
        </p:grpSpPr>
        <p:sp>
          <p:nvSpPr>
            <p:cNvPr id="81" name="圆角矩形 440">
              <a:extLst>
                <a:ext uri="{FF2B5EF4-FFF2-40B4-BE49-F238E27FC236}">
                  <a16:creationId xmlns:a16="http://schemas.microsoft.com/office/drawing/2014/main" id="{B0E7A480-5E6F-4340-B4F7-277AFB1AF6F0}"/>
                </a:ext>
              </a:extLst>
            </p:cNvPr>
            <p:cNvSpPr/>
            <p:nvPr/>
          </p:nvSpPr>
          <p:spPr>
            <a:xfrm rot="5400000">
              <a:off x="4085097" y="1888521"/>
              <a:ext cx="3244270" cy="159758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3492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6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82" name="椭圆 441">
              <a:extLst>
                <a:ext uri="{FF2B5EF4-FFF2-40B4-BE49-F238E27FC236}">
                  <a16:creationId xmlns:a16="http://schemas.microsoft.com/office/drawing/2014/main" id="{7AF6D83E-ADE3-4BB3-972B-3F82B23E202F}"/>
                </a:ext>
              </a:extLst>
            </p:cNvPr>
            <p:cNvSpPr/>
            <p:nvPr/>
          </p:nvSpPr>
          <p:spPr>
            <a:xfrm>
              <a:off x="5068751" y="1227393"/>
              <a:ext cx="1248658" cy="13074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83" name="Text Box 39">
              <a:extLst>
                <a:ext uri="{FF2B5EF4-FFF2-40B4-BE49-F238E27FC236}">
                  <a16:creationId xmlns:a16="http://schemas.microsoft.com/office/drawing/2014/main" id="{2783812C-0074-4854-B3FA-2F53A76BE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3499" y="1065180"/>
              <a:ext cx="1372973" cy="1067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en-US" altLang="zh-TW" sz="4400" kern="0" spc="50" dirty="0">
                  <a:ln w="11430"/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7</a:t>
              </a:r>
              <a:endParaRPr lang="en-US" altLang="zh-CN" sz="4400" kern="0" spc="50" dirty="0">
                <a:ln w="11430"/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E6544AAC-1807-45F9-ACEA-DD3F1226A9D0}"/>
                </a:ext>
              </a:extLst>
            </p:cNvPr>
            <p:cNvSpPr/>
            <p:nvPr/>
          </p:nvSpPr>
          <p:spPr>
            <a:xfrm>
              <a:off x="5163196" y="1714034"/>
              <a:ext cx="1107996" cy="4943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zh-TW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錄取通知</a:t>
              </a:r>
              <a:endParaRPr lang="en-US" altLang="zh-CN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C9B45BF7-D368-4E3A-B86E-CDE89ADB2C37}"/>
              </a:ext>
            </a:extLst>
          </p:cNvPr>
          <p:cNvGrpSpPr/>
          <p:nvPr/>
        </p:nvGrpSpPr>
        <p:grpSpPr>
          <a:xfrm>
            <a:off x="8818892" y="3929146"/>
            <a:ext cx="1597588" cy="2812222"/>
            <a:chOff x="7227037" y="1209196"/>
            <a:chExt cx="1597588" cy="3244270"/>
          </a:xfrm>
        </p:grpSpPr>
        <p:sp>
          <p:nvSpPr>
            <p:cNvPr id="87" name="Text Box 39">
              <a:extLst>
                <a:ext uri="{FF2B5EF4-FFF2-40B4-BE49-F238E27FC236}">
                  <a16:creationId xmlns:a16="http://schemas.microsoft.com/office/drawing/2014/main" id="{A58E34AF-9658-454F-878B-065BFEF0D6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1639" y="2946673"/>
              <a:ext cx="1429920" cy="592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Text" lastClr="000000"/>
                </a:buClr>
              </a:pPr>
              <a:r>
                <a:rPr lang="zh-CN" altLang="en-US" sz="1100" kern="0">
                  <a:solidFill>
                    <a:sysClr val="window" lastClr="FFFFFF"/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点击添加文字标题</a:t>
              </a:r>
              <a:endParaRPr lang="en-US" altLang="zh-CN" sz="11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  <a:p>
              <a:pPr algn="ctr">
                <a:lnSpc>
                  <a:spcPct val="130000"/>
                </a:lnSpc>
                <a:buClr>
                  <a:sysClr val="windowText" lastClr="000000"/>
                </a:buClr>
              </a:pPr>
              <a:r>
                <a:rPr lang="zh-CN" altLang="en-US" sz="1100" kern="0">
                  <a:solidFill>
                    <a:sysClr val="window" lastClr="FFFFFF"/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点击添加文字标题</a:t>
              </a:r>
              <a:endParaRPr lang="en-US" altLang="zh-CN" sz="11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88" name="圆角矩形 44">
              <a:extLst>
                <a:ext uri="{FF2B5EF4-FFF2-40B4-BE49-F238E27FC236}">
                  <a16:creationId xmlns:a16="http://schemas.microsoft.com/office/drawing/2014/main" id="{2CEEF30E-C572-4C9B-A18F-749F4A175E1D}"/>
                </a:ext>
              </a:extLst>
            </p:cNvPr>
            <p:cNvSpPr/>
            <p:nvPr/>
          </p:nvSpPr>
          <p:spPr>
            <a:xfrm rot="5400000">
              <a:off x="6403696" y="2032537"/>
              <a:ext cx="3244270" cy="1597588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50000"/>
              </a:schemeClr>
            </a:solidFill>
            <a:ln w="3492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6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89" name="椭圆 45">
              <a:extLst>
                <a:ext uri="{FF2B5EF4-FFF2-40B4-BE49-F238E27FC236}">
                  <a16:creationId xmlns:a16="http://schemas.microsoft.com/office/drawing/2014/main" id="{65ABDA23-313D-43F9-BAA1-7AF992ABFCDC}"/>
                </a:ext>
              </a:extLst>
            </p:cNvPr>
            <p:cNvSpPr/>
            <p:nvPr/>
          </p:nvSpPr>
          <p:spPr>
            <a:xfrm>
              <a:off x="7387350" y="1403544"/>
              <a:ext cx="1248658" cy="13074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90" name="Text Box 39">
              <a:extLst>
                <a:ext uri="{FF2B5EF4-FFF2-40B4-BE49-F238E27FC236}">
                  <a16:creationId xmlns:a16="http://schemas.microsoft.com/office/drawing/2014/main" id="{AEC82D70-D2A4-4F18-A4A3-928DF1339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9568" y="1250161"/>
              <a:ext cx="1372973" cy="1039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en-US" altLang="zh-TW" sz="4400" kern="0" spc="50" dirty="0">
                  <a:ln w="11430"/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8</a:t>
              </a:r>
              <a:endParaRPr lang="en-US" altLang="zh-CN" sz="4400" kern="0" spc="50" dirty="0">
                <a:ln w="11430"/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CE4160F1-F773-437F-8BA3-D8CBCEF402AD}"/>
                </a:ext>
              </a:extLst>
            </p:cNvPr>
            <p:cNvSpPr/>
            <p:nvPr/>
          </p:nvSpPr>
          <p:spPr>
            <a:xfrm>
              <a:off x="7722430" y="1884835"/>
              <a:ext cx="646331" cy="481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zh-TW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報到</a:t>
              </a:r>
              <a:endParaRPr lang="en-US" altLang="zh-CN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92" name="Text Box 39">
              <a:extLst>
                <a:ext uri="{FF2B5EF4-FFF2-40B4-BE49-F238E27FC236}">
                  <a16:creationId xmlns:a16="http://schemas.microsoft.com/office/drawing/2014/main" id="{CD55AD0A-E503-4FFC-B551-25B0B2AEB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8578" y="2855686"/>
              <a:ext cx="1534981" cy="809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Text" lastClr="000000"/>
                </a:buClr>
              </a:pP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每</a:t>
              </a:r>
              <a:r>
                <a:rPr lang="zh-CN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年</a:t>
              </a:r>
              <a:r>
                <a:rPr lang="en-US" altLang="zh-TW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2</a:t>
              </a:r>
              <a:r>
                <a:rPr lang="zh-CN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月</a:t>
              </a: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初</a:t>
              </a:r>
              <a:endParaRPr lang="en-US" altLang="zh-CN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  <a:p>
              <a:pPr algn="ctr">
                <a:lnSpc>
                  <a:spcPct val="130000"/>
                </a:lnSpc>
                <a:buClr>
                  <a:sysClr val="windowText" lastClr="000000"/>
                </a:buClr>
              </a:pP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每年</a:t>
              </a:r>
              <a:r>
                <a:rPr lang="en-US" altLang="zh-TW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6</a:t>
              </a:r>
              <a:r>
                <a:rPr lang="zh-CN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月</a:t>
              </a:r>
              <a:r>
                <a:rPr lang="zh-TW" altLang="en-US" sz="1600" kern="0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底</a:t>
              </a:r>
              <a:endParaRPr lang="en-US" altLang="zh-CN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02B178F6-24D1-4B0E-8436-21B144ECF3BC}"/>
              </a:ext>
            </a:extLst>
          </p:cNvPr>
          <p:cNvGrpSpPr/>
          <p:nvPr/>
        </p:nvGrpSpPr>
        <p:grpSpPr>
          <a:xfrm>
            <a:off x="6500663" y="3933056"/>
            <a:ext cx="1597588" cy="2740206"/>
            <a:chOff x="4908438" y="1065180"/>
            <a:chExt cx="1597588" cy="3244270"/>
          </a:xfrm>
        </p:grpSpPr>
        <p:sp>
          <p:nvSpPr>
            <p:cNvPr id="104" name="圆角矩形 440">
              <a:extLst>
                <a:ext uri="{FF2B5EF4-FFF2-40B4-BE49-F238E27FC236}">
                  <a16:creationId xmlns:a16="http://schemas.microsoft.com/office/drawing/2014/main" id="{6C95D9A7-44C1-4DC3-B1DE-10C29460EEFD}"/>
                </a:ext>
              </a:extLst>
            </p:cNvPr>
            <p:cNvSpPr/>
            <p:nvPr/>
          </p:nvSpPr>
          <p:spPr>
            <a:xfrm rot="5400000">
              <a:off x="4085097" y="1888521"/>
              <a:ext cx="3244270" cy="1597588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34925" cap="flat" cmpd="sng" algn="ctr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600" kern="0" dirty="0">
                <a:solidFill>
                  <a:sysClr val="window" lastClr="FFFFFF"/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105" name="椭圆 441">
              <a:extLst>
                <a:ext uri="{FF2B5EF4-FFF2-40B4-BE49-F238E27FC236}">
                  <a16:creationId xmlns:a16="http://schemas.microsoft.com/office/drawing/2014/main" id="{68A7A1F6-BC88-4088-AC34-2700E2BE3C76}"/>
                </a:ext>
              </a:extLst>
            </p:cNvPr>
            <p:cNvSpPr/>
            <p:nvPr/>
          </p:nvSpPr>
          <p:spPr>
            <a:xfrm>
              <a:off x="5068751" y="1227393"/>
              <a:ext cx="1248658" cy="13074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897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106" name="Text Box 39">
              <a:extLst>
                <a:ext uri="{FF2B5EF4-FFF2-40B4-BE49-F238E27FC236}">
                  <a16:creationId xmlns:a16="http://schemas.microsoft.com/office/drawing/2014/main" id="{822DF403-DA3F-4C8C-A618-5E88CD84EA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3499" y="1065180"/>
              <a:ext cx="1372973" cy="1067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en-US" altLang="zh-TW" sz="4400" kern="0" spc="50" dirty="0">
                  <a:ln w="11430"/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SF Orson Casual Heavy" panose="00000400000000000000" pitchFamily="2" charset="0"/>
                  <a:ea typeface="幼圆" panose="02010509060101010101" pitchFamily="49" charset="-122"/>
                  <a:cs typeface="+mn-ea"/>
                  <a:sym typeface="SF Orson Casual Heavy" panose="00000400000000000000" pitchFamily="2" charset="0"/>
                </a:rPr>
                <a:t>7</a:t>
              </a:r>
              <a:endParaRPr lang="en-US" altLang="zh-CN" sz="4400" kern="0" spc="50" dirty="0">
                <a:ln w="11430"/>
                <a:solidFill>
                  <a:sysClr val="windowText" lastClr="000000">
                    <a:lumMod val="75000"/>
                    <a:lumOff val="25000"/>
                  </a:sysClr>
                </a:solidFill>
                <a:latin typeface="SF Orson Casual Heavy" panose="00000400000000000000" pitchFamily="2" charset="0"/>
                <a:ea typeface="幼圆" panose="02010509060101010101" pitchFamily="49" charset="-122"/>
                <a:cs typeface="+mn-ea"/>
                <a:sym typeface="SF Orson Casual Heavy" panose="00000400000000000000" pitchFamily="2" charset="0"/>
              </a:endParaRP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055B1279-CB75-4B50-92AF-89D721F95E34}"/>
                </a:ext>
              </a:extLst>
            </p:cNvPr>
            <p:cNvSpPr/>
            <p:nvPr/>
          </p:nvSpPr>
          <p:spPr>
            <a:xfrm>
              <a:off x="5163196" y="1714034"/>
              <a:ext cx="1107996" cy="4943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  <a:buClr>
                  <a:sysClr val="window" lastClr="FFFFFF"/>
                </a:buClr>
              </a:pPr>
              <a:r>
                <a:rPr lang="zh-TW" altLang="en-US" kern="0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標楷體" pitchFamily="65" charset="-120"/>
                  <a:ea typeface="標楷體" pitchFamily="65" charset="-120"/>
                  <a:cs typeface="+mn-ea"/>
                  <a:sym typeface="SF Orson Casual Heavy" panose="00000400000000000000" pitchFamily="2" charset="0"/>
                </a:rPr>
                <a:t>錄取通知</a:t>
              </a:r>
              <a:endParaRPr lang="en-US" altLang="zh-CN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endParaRPr>
            </a:p>
          </p:txBody>
        </p:sp>
      </p:grpSp>
      <p:sp>
        <p:nvSpPr>
          <p:cNvPr id="108" name="Text Box 39">
            <a:extLst>
              <a:ext uri="{FF2B5EF4-FFF2-40B4-BE49-F238E27FC236}">
                <a16:creationId xmlns:a16="http://schemas.microsoft.com/office/drawing/2014/main" id="{FFB4F19E-1ABC-48CC-8EF2-554B6E1B7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364" y="5373217"/>
            <a:ext cx="1629860" cy="70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ysClr val="windowText" lastClr="000000"/>
              </a:buClr>
            </a:pPr>
            <a:r>
              <a:rPr lang="zh-TW" altLang="en-US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rPr>
              <a:t>每</a:t>
            </a:r>
            <a:r>
              <a:rPr lang="zh-CN" altLang="en-US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rPr>
              <a:t>年</a:t>
            </a:r>
            <a:r>
              <a:rPr lang="en-US" altLang="zh-CN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rPr>
              <a:t>1</a:t>
            </a:r>
            <a:r>
              <a:rPr lang="zh-CN" altLang="en-US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rPr>
              <a:t>月</a:t>
            </a:r>
            <a:r>
              <a:rPr lang="zh-TW" altLang="en-US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rPr>
              <a:t>中旬</a:t>
            </a:r>
            <a:endParaRPr lang="en-US" altLang="zh-CN" sz="1600" kern="0" dirty="0">
              <a:solidFill>
                <a:sysClr val="window" lastClr="FFFFFF"/>
              </a:solidFill>
              <a:latin typeface="標楷體" pitchFamily="65" charset="-120"/>
              <a:ea typeface="標楷體" pitchFamily="65" charset="-120"/>
              <a:cs typeface="+mn-ea"/>
              <a:sym typeface="SF Orson Casual Heavy" panose="00000400000000000000" pitchFamily="2" charset="0"/>
            </a:endParaRPr>
          </a:p>
          <a:p>
            <a:pPr algn="ctr">
              <a:lnSpc>
                <a:spcPct val="130000"/>
              </a:lnSpc>
              <a:buClr>
                <a:sysClr val="windowText" lastClr="000000"/>
              </a:buClr>
            </a:pPr>
            <a:r>
              <a:rPr lang="zh-TW" altLang="en-US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rPr>
              <a:t>每年</a:t>
            </a:r>
            <a:r>
              <a:rPr lang="en-US" altLang="zh-TW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rPr>
              <a:t>6</a:t>
            </a:r>
            <a:r>
              <a:rPr lang="zh-TW" altLang="en-US" sz="1600" kern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  <a:cs typeface="+mn-ea"/>
                <a:sym typeface="SF Orson Casual Heavy" panose="00000400000000000000" pitchFamily="2" charset="0"/>
              </a:rPr>
              <a:t>月中旬</a:t>
            </a:r>
            <a:endParaRPr lang="en-US" altLang="zh-CN" sz="1600" kern="0" dirty="0">
              <a:solidFill>
                <a:sysClr val="window" lastClr="FFFFFF"/>
              </a:solidFill>
              <a:latin typeface="標楷體" pitchFamily="65" charset="-120"/>
              <a:ea typeface="標楷體" pitchFamily="65" charset="-120"/>
              <a:cs typeface="+mn-ea"/>
              <a:sym typeface="SF Orson Casual Heavy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8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644857" y="106200"/>
            <a:ext cx="5556886" cy="702183"/>
            <a:chOff x="120856" y="106199"/>
            <a:chExt cx="5556886" cy="702183"/>
          </a:xfrm>
        </p:grpSpPr>
        <p:grpSp>
          <p:nvGrpSpPr>
            <p:cNvPr id="5" name="群組 4"/>
            <p:cNvGrpSpPr/>
            <p:nvPr/>
          </p:nvGrpSpPr>
          <p:grpSpPr>
            <a:xfrm>
              <a:off x="120856" y="106199"/>
              <a:ext cx="5548395" cy="702183"/>
              <a:chOff x="106296" y="216672"/>
              <a:chExt cx="5548395" cy="702183"/>
            </a:xfrm>
          </p:grpSpPr>
          <p:grpSp>
            <p:nvGrpSpPr>
              <p:cNvPr id="7" name="群組 6"/>
              <p:cNvGrpSpPr/>
              <p:nvPr/>
            </p:nvGrpSpPr>
            <p:grpSpPr>
              <a:xfrm>
                <a:off x="106296" y="216672"/>
                <a:ext cx="5548395" cy="702183"/>
                <a:chOff x="915454" y="1208966"/>
                <a:chExt cx="6885095" cy="1019823"/>
              </a:xfrm>
            </p:grpSpPr>
            <p:grpSp>
              <p:nvGrpSpPr>
                <p:cNvPr id="9" name="组合 28"/>
                <p:cNvGrpSpPr/>
                <p:nvPr/>
              </p:nvGrpSpPr>
              <p:grpSpPr>
                <a:xfrm>
                  <a:off x="1060375" y="1265885"/>
                  <a:ext cx="6740174" cy="905986"/>
                  <a:chOff x="903371" y="249943"/>
                  <a:chExt cx="5056691" cy="679699"/>
                </a:xfrm>
              </p:grpSpPr>
              <p:sp>
                <p:nvSpPr>
                  <p:cNvPr id="13" name="任意多边形 29"/>
                  <p:cNvSpPr>
                    <a:spLocks/>
                  </p:cNvSpPr>
                  <p:nvPr/>
                </p:nvSpPr>
                <p:spPr bwMode="auto">
                  <a:xfrm>
                    <a:off x="903371" y="249943"/>
                    <a:ext cx="5056691" cy="679699"/>
                  </a:xfrm>
                  <a:custGeom>
                    <a:avLst/>
                    <a:gdLst>
                      <a:gd name="connsiteX0" fmla="*/ 352810 w 4452260"/>
                      <a:gd name="connsiteY0" fmla="*/ 0 h 1068867"/>
                      <a:gd name="connsiteX1" fmla="*/ 636768 w 4452260"/>
                      <a:gd name="connsiteY1" fmla="*/ 0 h 1068867"/>
                      <a:gd name="connsiteX2" fmla="*/ 647700 w 4452260"/>
                      <a:gd name="connsiteY2" fmla="*/ 0 h 1068867"/>
                      <a:gd name="connsiteX3" fmla="*/ 724065 w 4452260"/>
                      <a:gd name="connsiteY3" fmla="*/ 0 h 1068867"/>
                      <a:gd name="connsiteX4" fmla="*/ 782584 w 4452260"/>
                      <a:gd name="connsiteY4" fmla="*/ 0 h 1068867"/>
                      <a:gd name="connsiteX5" fmla="*/ 799455 w 4452260"/>
                      <a:gd name="connsiteY5" fmla="*/ 0 h 1068867"/>
                      <a:gd name="connsiteX6" fmla="*/ 809825 w 4452260"/>
                      <a:gd name="connsiteY6" fmla="*/ 0 h 1068867"/>
                      <a:gd name="connsiteX7" fmla="*/ 818078 w 4452260"/>
                      <a:gd name="connsiteY7" fmla="*/ 0 h 1068867"/>
                      <a:gd name="connsiteX8" fmla="*/ 843980 w 4452260"/>
                      <a:gd name="connsiteY8" fmla="*/ 0 h 1068867"/>
                      <a:gd name="connsiteX9" fmla="*/ 931658 w 4452260"/>
                      <a:gd name="connsiteY9" fmla="*/ 0 h 1068867"/>
                      <a:gd name="connsiteX10" fmla="*/ 961580 w 4452260"/>
                      <a:gd name="connsiteY10" fmla="*/ 0 h 1068867"/>
                      <a:gd name="connsiteX11" fmla="*/ 1000055 w 4452260"/>
                      <a:gd name="connsiteY11" fmla="*/ 0 h 1068867"/>
                      <a:gd name="connsiteX12" fmla="*/ 1040537 w 4452260"/>
                      <a:gd name="connsiteY12" fmla="*/ 0 h 1068867"/>
                      <a:gd name="connsiteX13" fmla="*/ 1051453 w 4452260"/>
                      <a:gd name="connsiteY13" fmla="*/ 0 h 1068867"/>
                      <a:gd name="connsiteX14" fmla="*/ 1083414 w 4452260"/>
                      <a:gd name="connsiteY14" fmla="*/ 0 h 1068867"/>
                      <a:gd name="connsiteX15" fmla="*/ 1112969 w 4452260"/>
                      <a:gd name="connsiteY15" fmla="*/ 0 h 1068867"/>
                      <a:gd name="connsiteX16" fmla="*/ 1138871 w 4452260"/>
                      <a:gd name="connsiteY16" fmla="*/ 0 h 1068867"/>
                      <a:gd name="connsiteX17" fmla="*/ 1170224 w 4452260"/>
                      <a:gd name="connsiteY17" fmla="*/ 0 h 1068867"/>
                      <a:gd name="connsiteX18" fmla="*/ 1170711 w 4452260"/>
                      <a:gd name="connsiteY18" fmla="*/ 0 h 1068867"/>
                      <a:gd name="connsiteX19" fmla="*/ 1202662 w 4452260"/>
                      <a:gd name="connsiteY19" fmla="*/ 0 h 1068867"/>
                      <a:gd name="connsiteX20" fmla="*/ 1240037 w 4452260"/>
                      <a:gd name="connsiteY20" fmla="*/ 0 h 1068867"/>
                      <a:gd name="connsiteX21" fmla="*/ 1290626 w 4452260"/>
                      <a:gd name="connsiteY21" fmla="*/ 0 h 1068867"/>
                      <a:gd name="connsiteX22" fmla="*/ 1324496 w 4452260"/>
                      <a:gd name="connsiteY22" fmla="*/ 0 h 1068867"/>
                      <a:gd name="connsiteX23" fmla="*/ 1332348 w 4452260"/>
                      <a:gd name="connsiteY23" fmla="*/ 0 h 1068867"/>
                      <a:gd name="connsiteX24" fmla="*/ 1335428 w 4452260"/>
                      <a:gd name="connsiteY24" fmla="*/ 0 h 1068867"/>
                      <a:gd name="connsiteX25" fmla="*/ 1411793 w 4452260"/>
                      <a:gd name="connsiteY25" fmla="*/ 0 h 1068867"/>
                      <a:gd name="connsiteX26" fmla="*/ 1454182 w 4452260"/>
                      <a:gd name="connsiteY26" fmla="*/ 0 h 1068867"/>
                      <a:gd name="connsiteX27" fmla="*/ 1470312 w 4452260"/>
                      <a:gd name="connsiteY27" fmla="*/ 0 h 1068867"/>
                      <a:gd name="connsiteX28" fmla="*/ 1487183 w 4452260"/>
                      <a:gd name="connsiteY28" fmla="*/ 0 h 1068867"/>
                      <a:gd name="connsiteX29" fmla="*/ 1497552 w 4452260"/>
                      <a:gd name="connsiteY29" fmla="*/ 0 h 1068867"/>
                      <a:gd name="connsiteX30" fmla="*/ 1505806 w 4452260"/>
                      <a:gd name="connsiteY30" fmla="*/ 0 h 1068867"/>
                      <a:gd name="connsiteX31" fmla="*/ 1528471 w 4452260"/>
                      <a:gd name="connsiteY31" fmla="*/ 0 h 1068867"/>
                      <a:gd name="connsiteX32" fmla="*/ 1531708 w 4452260"/>
                      <a:gd name="connsiteY32" fmla="*/ 0 h 1068867"/>
                      <a:gd name="connsiteX33" fmla="*/ 1540992 w 4452260"/>
                      <a:gd name="connsiteY33" fmla="*/ 0 h 1068867"/>
                      <a:gd name="connsiteX34" fmla="*/ 1541479 w 4452260"/>
                      <a:gd name="connsiteY34" fmla="*/ 0 h 1068867"/>
                      <a:gd name="connsiteX35" fmla="*/ 1599998 w 4452260"/>
                      <a:gd name="connsiteY35" fmla="*/ 0 h 1068867"/>
                      <a:gd name="connsiteX36" fmla="*/ 1619386 w 4452260"/>
                      <a:gd name="connsiteY36" fmla="*/ 0 h 1068867"/>
                      <a:gd name="connsiteX37" fmla="*/ 1635492 w 4452260"/>
                      <a:gd name="connsiteY37" fmla="*/ 0 h 1068867"/>
                      <a:gd name="connsiteX38" fmla="*/ 1649308 w 4452260"/>
                      <a:gd name="connsiteY38" fmla="*/ 0 h 1068867"/>
                      <a:gd name="connsiteX39" fmla="*/ 1653720 w 4452260"/>
                      <a:gd name="connsiteY39" fmla="*/ 0 h 1068867"/>
                      <a:gd name="connsiteX40" fmla="*/ 1661394 w 4452260"/>
                      <a:gd name="connsiteY40" fmla="*/ 0 h 1068867"/>
                      <a:gd name="connsiteX41" fmla="*/ 1687782 w 4452260"/>
                      <a:gd name="connsiteY41" fmla="*/ 0 h 1068867"/>
                      <a:gd name="connsiteX42" fmla="*/ 1703116 w 4452260"/>
                      <a:gd name="connsiteY42" fmla="*/ 0 h 1068867"/>
                      <a:gd name="connsiteX43" fmla="*/ 1739181 w 4452260"/>
                      <a:gd name="connsiteY43" fmla="*/ 0 h 1068867"/>
                      <a:gd name="connsiteX44" fmla="*/ 1771141 w 4452260"/>
                      <a:gd name="connsiteY44" fmla="*/ 0 h 1068867"/>
                      <a:gd name="connsiteX45" fmla="*/ 1800697 w 4452260"/>
                      <a:gd name="connsiteY45" fmla="*/ 0 h 1068867"/>
                      <a:gd name="connsiteX46" fmla="*/ 1811727 w 4452260"/>
                      <a:gd name="connsiteY46" fmla="*/ 0 h 1068867"/>
                      <a:gd name="connsiteX47" fmla="*/ 1823361 w 4452260"/>
                      <a:gd name="connsiteY47" fmla="*/ 0 h 1068867"/>
                      <a:gd name="connsiteX48" fmla="*/ 1826599 w 4452260"/>
                      <a:gd name="connsiteY48" fmla="*/ 0 h 1068867"/>
                      <a:gd name="connsiteX49" fmla="*/ 1857951 w 4452260"/>
                      <a:gd name="connsiteY49" fmla="*/ 0 h 1068867"/>
                      <a:gd name="connsiteX50" fmla="*/ 1858439 w 4452260"/>
                      <a:gd name="connsiteY50" fmla="*/ 0 h 1068867"/>
                      <a:gd name="connsiteX51" fmla="*/ 1859676 w 4452260"/>
                      <a:gd name="connsiteY51" fmla="*/ 0 h 1068867"/>
                      <a:gd name="connsiteX52" fmla="*/ 1893346 w 4452260"/>
                      <a:gd name="connsiteY52" fmla="*/ 0 h 1068867"/>
                      <a:gd name="connsiteX53" fmla="*/ 1927765 w 4452260"/>
                      <a:gd name="connsiteY53" fmla="*/ 0 h 1068867"/>
                      <a:gd name="connsiteX54" fmla="*/ 1963365 w 4452260"/>
                      <a:gd name="connsiteY54" fmla="*/ 0 h 1068867"/>
                      <a:gd name="connsiteX55" fmla="*/ 1978354 w 4452260"/>
                      <a:gd name="connsiteY55" fmla="*/ 0 h 1068867"/>
                      <a:gd name="connsiteX56" fmla="*/ 1991032 w 4452260"/>
                      <a:gd name="connsiteY56" fmla="*/ 0 h 1068867"/>
                      <a:gd name="connsiteX57" fmla="*/ 2020076 w 4452260"/>
                      <a:gd name="connsiteY57" fmla="*/ 0 h 1068867"/>
                      <a:gd name="connsiteX58" fmla="*/ 2021800 w 4452260"/>
                      <a:gd name="connsiteY58" fmla="*/ 0 h 1068867"/>
                      <a:gd name="connsiteX59" fmla="*/ 2027021 w 4452260"/>
                      <a:gd name="connsiteY59" fmla="*/ 0 h 1068867"/>
                      <a:gd name="connsiteX60" fmla="*/ 2032162 w 4452260"/>
                      <a:gd name="connsiteY60" fmla="*/ 0 h 1068867"/>
                      <a:gd name="connsiteX61" fmla="*/ 2141909 w 4452260"/>
                      <a:gd name="connsiteY61" fmla="*/ 0 h 1068867"/>
                      <a:gd name="connsiteX62" fmla="*/ 2143633 w 4452260"/>
                      <a:gd name="connsiteY62" fmla="*/ 0 h 1068867"/>
                      <a:gd name="connsiteX63" fmla="*/ 2178359 w 4452260"/>
                      <a:gd name="connsiteY63" fmla="*/ 0 h 1068867"/>
                      <a:gd name="connsiteX64" fmla="*/ 2228719 w 4452260"/>
                      <a:gd name="connsiteY64" fmla="*/ 0 h 1068867"/>
                      <a:gd name="connsiteX65" fmla="*/ 2229207 w 4452260"/>
                      <a:gd name="connsiteY65" fmla="*/ 0 h 1068867"/>
                      <a:gd name="connsiteX66" fmla="*/ 2230931 w 4452260"/>
                      <a:gd name="connsiteY66" fmla="*/ 0 h 1068867"/>
                      <a:gd name="connsiteX67" fmla="*/ 2287725 w 4452260"/>
                      <a:gd name="connsiteY67" fmla="*/ 0 h 1068867"/>
                      <a:gd name="connsiteX68" fmla="*/ 2289450 w 4452260"/>
                      <a:gd name="connsiteY68" fmla="*/ 0 h 1068867"/>
                      <a:gd name="connsiteX69" fmla="*/ 2323220 w 4452260"/>
                      <a:gd name="connsiteY69" fmla="*/ 0 h 1068867"/>
                      <a:gd name="connsiteX70" fmla="*/ 2324944 w 4452260"/>
                      <a:gd name="connsiteY70" fmla="*/ 0 h 1068867"/>
                      <a:gd name="connsiteX71" fmla="*/ 2340483 w 4452260"/>
                      <a:gd name="connsiteY71" fmla="*/ 0 h 1068867"/>
                      <a:gd name="connsiteX72" fmla="*/ 2341447 w 4452260"/>
                      <a:gd name="connsiteY72" fmla="*/ 0 h 1068867"/>
                      <a:gd name="connsiteX73" fmla="*/ 2343172 w 4452260"/>
                      <a:gd name="connsiteY73" fmla="*/ 0 h 1068867"/>
                      <a:gd name="connsiteX74" fmla="*/ 2349122 w 4452260"/>
                      <a:gd name="connsiteY74" fmla="*/ 0 h 1068867"/>
                      <a:gd name="connsiteX75" fmla="*/ 2350846 w 4452260"/>
                      <a:gd name="connsiteY75" fmla="*/ 0 h 1068867"/>
                      <a:gd name="connsiteX76" fmla="*/ 2390844 w 4452260"/>
                      <a:gd name="connsiteY76" fmla="*/ 0 h 1068867"/>
                      <a:gd name="connsiteX77" fmla="*/ 2462317 w 4452260"/>
                      <a:gd name="connsiteY77" fmla="*/ 0 h 1068867"/>
                      <a:gd name="connsiteX78" fmla="*/ 2499455 w 4452260"/>
                      <a:gd name="connsiteY78" fmla="*/ 0 h 1068867"/>
                      <a:gd name="connsiteX79" fmla="*/ 2530713 w 4452260"/>
                      <a:gd name="connsiteY79" fmla="*/ 0 h 1068867"/>
                      <a:gd name="connsiteX80" fmla="*/ 2547403 w 4452260"/>
                      <a:gd name="connsiteY80" fmla="*/ 0 h 1068867"/>
                      <a:gd name="connsiteX81" fmla="*/ 2549127 w 4452260"/>
                      <a:gd name="connsiteY81" fmla="*/ 0 h 1068867"/>
                      <a:gd name="connsiteX82" fmla="*/ 2581074 w 4452260"/>
                      <a:gd name="connsiteY82" fmla="*/ 0 h 1068867"/>
                      <a:gd name="connsiteX83" fmla="*/ 2582112 w 4452260"/>
                      <a:gd name="connsiteY83" fmla="*/ 0 h 1068867"/>
                      <a:gd name="connsiteX84" fmla="*/ 2669530 w 4452260"/>
                      <a:gd name="connsiteY84" fmla="*/ 0 h 1068867"/>
                      <a:gd name="connsiteX85" fmla="*/ 2678759 w 4452260"/>
                      <a:gd name="connsiteY85" fmla="*/ 0 h 1068867"/>
                      <a:gd name="connsiteX86" fmla="*/ 2709527 w 4452260"/>
                      <a:gd name="connsiteY86" fmla="*/ 0 h 1068867"/>
                      <a:gd name="connsiteX87" fmla="*/ 2711252 w 4452260"/>
                      <a:gd name="connsiteY87" fmla="*/ 0 h 1068867"/>
                      <a:gd name="connsiteX88" fmla="*/ 2714748 w 4452260"/>
                      <a:gd name="connsiteY88" fmla="*/ 0 h 1068867"/>
                      <a:gd name="connsiteX89" fmla="*/ 2719890 w 4452260"/>
                      <a:gd name="connsiteY89" fmla="*/ 0 h 1068867"/>
                      <a:gd name="connsiteX90" fmla="*/ 2831360 w 4452260"/>
                      <a:gd name="connsiteY90" fmla="*/ 0 h 1068867"/>
                      <a:gd name="connsiteX91" fmla="*/ 2833086 w 4452260"/>
                      <a:gd name="connsiteY91" fmla="*/ 0 h 1068867"/>
                      <a:gd name="connsiteX92" fmla="*/ 2866087 w 4452260"/>
                      <a:gd name="connsiteY92" fmla="*/ 0 h 1068867"/>
                      <a:gd name="connsiteX93" fmla="*/ 2918659 w 4452260"/>
                      <a:gd name="connsiteY93" fmla="*/ 0 h 1068867"/>
                      <a:gd name="connsiteX94" fmla="*/ 2919896 w 4452260"/>
                      <a:gd name="connsiteY94" fmla="*/ 0 h 1068867"/>
                      <a:gd name="connsiteX95" fmla="*/ 2920383 w 4452260"/>
                      <a:gd name="connsiteY95" fmla="*/ 0 h 1068867"/>
                      <a:gd name="connsiteX96" fmla="*/ 2977177 w 4452260"/>
                      <a:gd name="connsiteY96" fmla="*/ 0 h 1068867"/>
                      <a:gd name="connsiteX97" fmla="*/ 2978902 w 4452260"/>
                      <a:gd name="connsiteY97" fmla="*/ 0 h 1068867"/>
                      <a:gd name="connsiteX98" fmla="*/ 3012671 w 4452260"/>
                      <a:gd name="connsiteY98" fmla="*/ 0 h 1068867"/>
                      <a:gd name="connsiteX99" fmla="*/ 3014397 w 4452260"/>
                      <a:gd name="connsiteY99" fmla="*/ 0 h 1068867"/>
                      <a:gd name="connsiteX100" fmla="*/ 3028211 w 4452260"/>
                      <a:gd name="connsiteY100" fmla="*/ 0 h 1068867"/>
                      <a:gd name="connsiteX101" fmla="*/ 3030899 w 4452260"/>
                      <a:gd name="connsiteY101" fmla="*/ 0 h 1068867"/>
                      <a:gd name="connsiteX102" fmla="*/ 3032624 w 4452260"/>
                      <a:gd name="connsiteY102" fmla="*/ 0 h 1068867"/>
                      <a:gd name="connsiteX103" fmla="*/ 3038573 w 4452260"/>
                      <a:gd name="connsiteY103" fmla="*/ 0 h 1068867"/>
                      <a:gd name="connsiteX104" fmla="*/ 3040298 w 4452260"/>
                      <a:gd name="connsiteY104" fmla="*/ 0 h 1068867"/>
                      <a:gd name="connsiteX105" fmla="*/ 3082021 w 4452260"/>
                      <a:gd name="connsiteY105" fmla="*/ 0 h 1068867"/>
                      <a:gd name="connsiteX106" fmla="*/ 3150044 w 4452260"/>
                      <a:gd name="connsiteY106" fmla="*/ 0 h 1068867"/>
                      <a:gd name="connsiteX107" fmla="*/ 3218441 w 4452260"/>
                      <a:gd name="connsiteY107" fmla="*/ 0 h 1068867"/>
                      <a:gd name="connsiteX108" fmla="*/ 3236855 w 4452260"/>
                      <a:gd name="connsiteY108" fmla="*/ 0 h 1068867"/>
                      <a:gd name="connsiteX109" fmla="*/ 3269839 w 4452260"/>
                      <a:gd name="connsiteY109" fmla="*/ 0 h 1068867"/>
                      <a:gd name="connsiteX110" fmla="*/ 3272250 w 4452260"/>
                      <a:gd name="connsiteY110" fmla="*/ 0 h 1068867"/>
                      <a:gd name="connsiteX111" fmla="*/ 3320378 w 4452260"/>
                      <a:gd name="connsiteY111" fmla="*/ 0 h 1068867"/>
                      <a:gd name="connsiteX112" fmla="*/ 3346330 w 4452260"/>
                      <a:gd name="connsiteY112" fmla="*/ 0 h 1068867"/>
                      <a:gd name="connsiteX113" fmla="*/ 3357257 w 4452260"/>
                      <a:gd name="connsiteY113" fmla="*/ 0 h 1068867"/>
                      <a:gd name="connsiteX114" fmla="*/ 3369936 w 4452260"/>
                      <a:gd name="connsiteY114" fmla="*/ 0 h 1068867"/>
                      <a:gd name="connsiteX115" fmla="*/ 3398980 w 4452260"/>
                      <a:gd name="connsiteY115" fmla="*/ 0 h 1068867"/>
                      <a:gd name="connsiteX116" fmla="*/ 3405925 w 4452260"/>
                      <a:gd name="connsiteY116" fmla="*/ 0 h 1068867"/>
                      <a:gd name="connsiteX117" fmla="*/ 3411066 w 4452260"/>
                      <a:gd name="connsiteY117" fmla="*/ 0 h 1068867"/>
                      <a:gd name="connsiteX118" fmla="*/ 3520813 w 4452260"/>
                      <a:gd name="connsiteY118" fmla="*/ 0 h 1068867"/>
                      <a:gd name="connsiteX119" fmla="*/ 3607623 w 4452260"/>
                      <a:gd name="connsiteY119" fmla="*/ 0 h 1068867"/>
                      <a:gd name="connsiteX120" fmla="*/ 3608111 w 4452260"/>
                      <a:gd name="connsiteY120" fmla="*/ 0 h 1068867"/>
                      <a:gd name="connsiteX121" fmla="*/ 3666629 w 4452260"/>
                      <a:gd name="connsiteY121" fmla="*/ 0 h 1068867"/>
                      <a:gd name="connsiteX122" fmla="*/ 3702124 w 4452260"/>
                      <a:gd name="connsiteY122" fmla="*/ 0 h 1068867"/>
                      <a:gd name="connsiteX123" fmla="*/ 3720351 w 4452260"/>
                      <a:gd name="connsiteY123" fmla="*/ 0 h 1068867"/>
                      <a:gd name="connsiteX124" fmla="*/ 3728025 w 4452260"/>
                      <a:gd name="connsiteY124" fmla="*/ 0 h 1068867"/>
                      <a:gd name="connsiteX125" fmla="*/ 3769748 w 4452260"/>
                      <a:gd name="connsiteY125" fmla="*/ 0 h 1068867"/>
                      <a:gd name="connsiteX126" fmla="*/ 4098793 w 4452260"/>
                      <a:gd name="connsiteY126" fmla="*/ 0 h 1068867"/>
                      <a:gd name="connsiteX127" fmla="*/ 4193519 w 4452260"/>
                      <a:gd name="connsiteY127" fmla="*/ 54408 h 1068867"/>
                      <a:gd name="connsiteX128" fmla="*/ 4439104 w 4452260"/>
                      <a:gd name="connsiteY128" fmla="*/ 480025 h 1068867"/>
                      <a:gd name="connsiteX129" fmla="*/ 4439104 w 4452260"/>
                      <a:gd name="connsiteY129" fmla="*/ 588843 h 1068867"/>
                      <a:gd name="connsiteX130" fmla="*/ 4193519 w 4452260"/>
                      <a:gd name="connsiteY130" fmla="*/ 1014459 h 1068867"/>
                      <a:gd name="connsiteX131" fmla="*/ 4098793 w 4452260"/>
                      <a:gd name="connsiteY131" fmla="*/ 1068867 h 1068867"/>
                      <a:gd name="connsiteX132" fmla="*/ 3728025 w 4452260"/>
                      <a:gd name="connsiteY132" fmla="*/ 1068867 h 1068867"/>
                      <a:gd name="connsiteX133" fmla="*/ 3607623 w 4452260"/>
                      <a:gd name="connsiteY133" fmla="*/ 1068867 h 1068867"/>
                      <a:gd name="connsiteX134" fmla="*/ 3411066 w 4452260"/>
                      <a:gd name="connsiteY134" fmla="*/ 1068867 h 1068867"/>
                      <a:gd name="connsiteX135" fmla="*/ 3357257 w 4452260"/>
                      <a:gd name="connsiteY135" fmla="*/ 1068867 h 1068867"/>
                      <a:gd name="connsiteX136" fmla="*/ 3236855 w 4452260"/>
                      <a:gd name="connsiteY136" fmla="*/ 1068867 h 1068867"/>
                      <a:gd name="connsiteX137" fmla="*/ 3040298 w 4452260"/>
                      <a:gd name="connsiteY137" fmla="*/ 1068867 h 1068867"/>
                      <a:gd name="connsiteX138" fmla="*/ 3038573 w 4452260"/>
                      <a:gd name="connsiteY138" fmla="*/ 1068867 h 1068867"/>
                      <a:gd name="connsiteX139" fmla="*/ 2919896 w 4452260"/>
                      <a:gd name="connsiteY139" fmla="*/ 1068867 h 1068867"/>
                      <a:gd name="connsiteX140" fmla="*/ 2866087 w 4452260"/>
                      <a:gd name="connsiteY140" fmla="*/ 1068867 h 1068867"/>
                      <a:gd name="connsiteX141" fmla="*/ 2719890 w 4452260"/>
                      <a:gd name="connsiteY141" fmla="*/ 1068867 h 1068867"/>
                      <a:gd name="connsiteX142" fmla="*/ 2669530 w 4452260"/>
                      <a:gd name="connsiteY142" fmla="*/ 1068867 h 1068867"/>
                      <a:gd name="connsiteX143" fmla="*/ 2549127 w 4452260"/>
                      <a:gd name="connsiteY143" fmla="*/ 1068867 h 1068867"/>
                      <a:gd name="connsiteX144" fmla="*/ 2547403 w 4452260"/>
                      <a:gd name="connsiteY144" fmla="*/ 1068867 h 1068867"/>
                      <a:gd name="connsiteX145" fmla="*/ 2350846 w 4452260"/>
                      <a:gd name="connsiteY145" fmla="*/ 1068867 h 1068867"/>
                      <a:gd name="connsiteX146" fmla="*/ 2349122 w 4452260"/>
                      <a:gd name="connsiteY146" fmla="*/ 1068867 h 1068867"/>
                      <a:gd name="connsiteX147" fmla="*/ 2228719 w 4452260"/>
                      <a:gd name="connsiteY147" fmla="*/ 1068867 h 1068867"/>
                      <a:gd name="connsiteX148" fmla="*/ 2178359 w 4452260"/>
                      <a:gd name="connsiteY148" fmla="*/ 1068867 h 1068867"/>
                      <a:gd name="connsiteX149" fmla="*/ 2032162 w 4452260"/>
                      <a:gd name="connsiteY149" fmla="*/ 1068867 h 1068867"/>
                      <a:gd name="connsiteX150" fmla="*/ 1978354 w 4452260"/>
                      <a:gd name="connsiteY150" fmla="*/ 1068867 h 1068867"/>
                      <a:gd name="connsiteX151" fmla="*/ 1859676 w 4452260"/>
                      <a:gd name="connsiteY151" fmla="*/ 1068867 h 1068867"/>
                      <a:gd name="connsiteX152" fmla="*/ 1857951 w 4452260"/>
                      <a:gd name="connsiteY152" fmla="*/ 1068867 h 1068867"/>
                      <a:gd name="connsiteX153" fmla="*/ 1826599 w 4452260"/>
                      <a:gd name="connsiteY153" fmla="*/ 1068867 h 1068867"/>
                      <a:gd name="connsiteX154" fmla="*/ 1661394 w 4452260"/>
                      <a:gd name="connsiteY154" fmla="*/ 1068867 h 1068867"/>
                      <a:gd name="connsiteX155" fmla="*/ 1540992 w 4452260"/>
                      <a:gd name="connsiteY155" fmla="*/ 1068867 h 1068867"/>
                      <a:gd name="connsiteX156" fmla="*/ 1531708 w 4452260"/>
                      <a:gd name="connsiteY156" fmla="*/ 1068867 h 1068867"/>
                      <a:gd name="connsiteX157" fmla="*/ 1487183 w 4452260"/>
                      <a:gd name="connsiteY157" fmla="*/ 1068867 h 1068867"/>
                      <a:gd name="connsiteX158" fmla="*/ 1335428 w 4452260"/>
                      <a:gd name="connsiteY158" fmla="*/ 1068867 h 1068867"/>
                      <a:gd name="connsiteX159" fmla="*/ 1290626 w 4452260"/>
                      <a:gd name="connsiteY159" fmla="*/ 1068867 h 1068867"/>
                      <a:gd name="connsiteX160" fmla="*/ 1170224 w 4452260"/>
                      <a:gd name="connsiteY160" fmla="*/ 1068867 h 1068867"/>
                      <a:gd name="connsiteX161" fmla="*/ 1138871 w 4452260"/>
                      <a:gd name="connsiteY161" fmla="*/ 1068867 h 1068867"/>
                      <a:gd name="connsiteX162" fmla="*/ 1040537 w 4452260"/>
                      <a:gd name="connsiteY162" fmla="*/ 1068867 h 1068867"/>
                      <a:gd name="connsiteX163" fmla="*/ 843980 w 4452260"/>
                      <a:gd name="connsiteY163" fmla="*/ 1068867 h 1068867"/>
                      <a:gd name="connsiteX164" fmla="*/ 799455 w 4452260"/>
                      <a:gd name="connsiteY164" fmla="*/ 1068867 h 1068867"/>
                      <a:gd name="connsiteX165" fmla="*/ 647700 w 4452260"/>
                      <a:gd name="connsiteY165" fmla="*/ 1068867 h 1068867"/>
                      <a:gd name="connsiteX166" fmla="*/ 352810 w 4452260"/>
                      <a:gd name="connsiteY166" fmla="*/ 1068867 h 1068867"/>
                      <a:gd name="connsiteX167" fmla="*/ 258084 w 4452260"/>
                      <a:gd name="connsiteY167" fmla="*/ 1014459 h 1068867"/>
                      <a:gd name="connsiteX168" fmla="*/ 12498 w 4452260"/>
                      <a:gd name="connsiteY168" fmla="*/ 588843 h 1068867"/>
                      <a:gd name="connsiteX169" fmla="*/ 12498 w 4452260"/>
                      <a:gd name="connsiteY169" fmla="*/ 480025 h 1068867"/>
                      <a:gd name="connsiteX170" fmla="*/ 258084 w 4452260"/>
                      <a:gd name="connsiteY170" fmla="*/ 54408 h 1068867"/>
                      <a:gd name="connsiteX171" fmla="*/ 352810 w 4452260"/>
                      <a:gd name="connsiteY171" fmla="*/ 0 h 1068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</a:cxnLst>
                    <a:rect l="l" t="t" r="r" b="b"/>
                    <a:pathLst>
                      <a:path w="4452260" h="1068867">
                        <a:moveTo>
                          <a:pt x="352810" y="0"/>
                        </a:moveTo>
                        <a:cubicBezTo>
                          <a:pt x="475602" y="0"/>
                          <a:pt x="567696" y="0"/>
                          <a:pt x="636768" y="0"/>
                        </a:cubicBezTo>
                        <a:lnTo>
                          <a:pt x="647700" y="0"/>
                        </a:lnTo>
                        <a:lnTo>
                          <a:pt x="724065" y="0"/>
                        </a:lnTo>
                        <a:cubicBezTo>
                          <a:pt x="748048" y="0"/>
                          <a:pt x="767235" y="0"/>
                          <a:pt x="782584" y="0"/>
                        </a:cubicBezTo>
                        <a:lnTo>
                          <a:pt x="799455" y="0"/>
                        </a:lnTo>
                        <a:lnTo>
                          <a:pt x="809825" y="0"/>
                        </a:lnTo>
                        <a:lnTo>
                          <a:pt x="818078" y="0"/>
                        </a:lnTo>
                        <a:cubicBezTo>
                          <a:pt x="843980" y="0"/>
                          <a:pt x="843980" y="0"/>
                          <a:pt x="843980" y="0"/>
                        </a:cubicBezTo>
                        <a:lnTo>
                          <a:pt x="931658" y="0"/>
                        </a:lnTo>
                        <a:lnTo>
                          <a:pt x="961580" y="0"/>
                        </a:lnTo>
                        <a:lnTo>
                          <a:pt x="1000055" y="0"/>
                        </a:lnTo>
                        <a:lnTo>
                          <a:pt x="1040537" y="0"/>
                        </a:lnTo>
                        <a:lnTo>
                          <a:pt x="1051453" y="0"/>
                        </a:lnTo>
                        <a:lnTo>
                          <a:pt x="1083414" y="0"/>
                        </a:lnTo>
                        <a:lnTo>
                          <a:pt x="1112969" y="0"/>
                        </a:lnTo>
                        <a:cubicBezTo>
                          <a:pt x="1138871" y="0"/>
                          <a:pt x="1138871" y="0"/>
                          <a:pt x="1138871" y="0"/>
                        </a:cubicBezTo>
                        <a:lnTo>
                          <a:pt x="1170224" y="0"/>
                        </a:lnTo>
                        <a:lnTo>
                          <a:pt x="1170711" y="0"/>
                        </a:lnTo>
                        <a:lnTo>
                          <a:pt x="1202662" y="0"/>
                        </a:lnTo>
                        <a:lnTo>
                          <a:pt x="1240037" y="0"/>
                        </a:lnTo>
                        <a:cubicBezTo>
                          <a:pt x="1290626" y="0"/>
                          <a:pt x="1290626" y="0"/>
                          <a:pt x="1290626" y="0"/>
                        </a:cubicBezTo>
                        <a:lnTo>
                          <a:pt x="1324496" y="0"/>
                        </a:lnTo>
                        <a:lnTo>
                          <a:pt x="1332348" y="0"/>
                        </a:lnTo>
                        <a:lnTo>
                          <a:pt x="1335428" y="0"/>
                        </a:lnTo>
                        <a:lnTo>
                          <a:pt x="1411793" y="0"/>
                        </a:lnTo>
                        <a:lnTo>
                          <a:pt x="1454182" y="0"/>
                        </a:lnTo>
                        <a:lnTo>
                          <a:pt x="1470312" y="0"/>
                        </a:lnTo>
                        <a:lnTo>
                          <a:pt x="1487183" y="0"/>
                        </a:lnTo>
                        <a:lnTo>
                          <a:pt x="1497552" y="0"/>
                        </a:lnTo>
                        <a:lnTo>
                          <a:pt x="1505806" y="0"/>
                        </a:lnTo>
                        <a:lnTo>
                          <a:pt x="1528471" y="0"/>
                        </a:lnTo>
                        <a:lnTo>
                          <a:pt x="1531708" y="0"/>
                        </a:lnTo>
                        <a:lnTo>
                          <a:pt x="1540992" y="0"/>
                        </a:lnTo>
                        <a:lnTo>
                          <a:pt x="1541479" y="0"/>
                        </a:lnTo>
                        <a:lnTo>
                          <a:pt x="1599998" y="0"/>
                        </a:lnTo>
                        <a:lnTo>
                          <a:pt x="1619386" y="0"/>
                        </a:lnTo>
                        <a:lnTo>
                          <a:pt x="1635492" y="0"/>
                        </a:lnTo>
                        <a:lnTo>
                          <a:pt x="1649308" y="0"/>
                        </a:lnTo>
                        <a:lnTo>
                          <a:pt x="1653720" y="0"/>
                        </a:lnTo>
                        <a:lnTo>
                          <a:pt x="1661394" y="0"/>
                        </a:lnTo>
                        <a:lnTo>
                          <a:pt x="1687782" y="0"/>
                        </a:lnTo>
                        <a:lnTo>
                          <a:pt x="1703116" y="0"/>
                        </a:lnTo>
                        <a:lnTo>
                          <a:pt x="1739181" y="0"/>
                        </a:lnTo>
                        <a:lnTo>
                          <a:pt x="1771141" y="0"/>
                        </a:lnTo>
                        <a:lnTo>
                          <a:pt x="1800697" y="0"/>
                        </a:lnTo>
                        <a:lnTo>
                          <a:pt x="1811727" y="0"/>
                        </a:lnTo>
                        <a:lnTo>
                          <a:pt x="1823361" y="0"/>
                        </a:lnTo>
                        <a:lnTo>
                          <a:pt x="1826599" y="0"/>
                        </a:lnTo>
                        <a:lnTo>
                          <a:pt x="1857951" y="0"/>
                        </a:lnTo>
                        <a:lnTo>
                          <a:pt x="1858439" y="0"/>
                        </a:lnTo>
                        <a:lnTo>
                          <a:pt x="1859676" y="0"/>
                        </a:lnTo>
                        <a:lnTo>
                          <a:pt x="1893346" y="0"/>
                        </a:lnTo>
                        <a:lnTo>
                          <a:pt x="1927765" y="0"/>
                        </a:lnTo>
                        <a:lnTo>
                          <a:pt x="1963365" y="0"/>
                        </a:lnTo>
                        <a:lnTo>
                          <a:pt x="1978354" y="0"/>
                        </a:lnTo>
                        <a:lnTo>
                          <a:pt x="1991032" y="0"/>
                        </a:lnTo>
                        <a:lnTo>
                          <a:pt x="2020076" y="0"/>
                        </a:lnTo>
                        <a:lnTo>
                          <a:pt x="2021800" y="0"/>
                        </a:lnTo>
                        <a:lnTo>
                          <a:pt x="2027021" y="0"/>
                        </a:lnTo>
                        <a:cubicBezTo>
                          <a:pt x="2032162" y="0"/>
                          <a:pt x="2032162" y="0"/>
                          <a:pt x="2032162" y="0"/>
                        </a:cubicBezTo>
                        <a:lnTo>
                          <a:pt x="2141909" y="0"/>
                        </a:lnTo>
                        <a:lnTo>
                          <a:pt x="2143633" y="0"/>
                        </a:lnTo>
                        <a:lnTo>
                          <a:pt x="2178359" y="0"/>
                        </a:lnTo>
                        <a:lnTo>
                          <a:pt x="2228719" y="0"/>
                        </a:lnTo>
                        <a:lnTo>
                          <a:pt x="2229207" y="0"/>
                        </a:lnTo>
                        <a:lnTo>
                          <a:pt x="2230931" y="0"/>
                        </a:lnTo>
                        <a:lnTo>
                          <a:pt x="2287725" y="0"/>
                        </a:lnTo>
                        <a:lnTo>
                          <a:pt x="2289450" y="0"/>
                        </a:lnTo>
                        <a:lnTo>
                          <a:pt x="2323220" y="0"/>
                        </a:lnTo>
                        <a:lnTo>
                          <a:pt x="2324944" y="0"/>
                        </a:lnTo>
                        <a:lnTo>
                          <a:pt x="2340483" y="0"/>
                        </a:lnTo>
                        <a:lnTo>
                          <a:pt x="2341447" y="0"/>
                        </a:lnTo>
                        <a:lnTo>
                          <a:pt x="2343172" y="0"/>
                        </a:lnTo>
                        <a:lnTo>
                          <a:pt x="2349122" y="0"/>
                        </a:lnTo>
                        <a:lnTo>
                          <a:pt x="2350846" y="0"/>
                        </a:lnTo>
                        <a:lnTo>
                          <a:pt x="2390844" y="0"/>
                        </a:lnTo>
                        <a:lnTo>
                          <a:pt x="2462317" y="0"/>
                        </a:lnTo>
                        <a:lnTo>
                          <a:pt x="2499455" y="0"/>
                        </a:lnTo>
                        <a:lnTo>
                          <a:pt x="2530713" y="0"/>
                        </a:lnTo>
                        <a:lnTo>
                          <a:pt x="2547403" y="0"/>
                        </a:lnTo>
                        <a:lnTo>
                          <a:pt x="2549127" y="0"/>
                        </a:lnTo>
                        <a:lnTo>
                          <a:pt x="2581074" y="0"/>
                        </a:lnTo>
                        <a:lnTo>
                          <a:pt x="2582112" y="0"/>
                        </a:lnTo>
                        <a:cubicBezTo>
                          <a:pt x="2669530" y="0"/>
                          <a:pt x="2669530" y="0"/>
                          <a:pt x="2669530" y="0"/>
                        </a:cubicBezTo>
                        <a:lnTo>
                          <a:pt x="2678759" y="0"/>
                        </a:lnTo>
                        <a:lnTo>
                          <a:pt x="2709527" y="0"/>
                        </a:lnTo>
                        <a:lnTo>
                          <a:pt x="2711252" y="0"/>
                        </a:lnTo>
                        <a:lnTo>
                          <a:pt x="2714748" y="0"/>
                        </a:lnTo>
                        <a:lnTo>
                          <a:pt x="2719890" y="0"/>
                        </a:lnTo>
                        <a:lnTo>
                          <a:pt x="2831360" y="0"/>
                        </a:lnTo>
                        <a:lnTo>
                          <a:pt x="2833086" y="0"/>
                        </a:lnTo>
                        <a:lnTo>
                          <a:pt x="2866087" y="0"/>
                        </a:lnTo>
                        <a:lnTo>
                          <a:pt x="2918659" y="0"/>
                        </a:lnTo>
                        <a:lnTo>
                          <a:pt x="2919896" y="0"/>
                        </a:lnTo>
                        <a:lnTo>
                          <a:pt x="2920383" y="0"/>
                        </a:lnTo>
                        <a:lnTo>
                          <a:pt x="2977177" y="0"/>
                        </a:lnTo>
                        <a:lnTo>
                          <a:pt x="2978902" y="0"/>
                        </a:lnTo>
                        <a:lnTo>
                          <a:pt x="3012671" y="0"/>
                        </a:lnTo>
                        <a:lnTo>
                          <a:pt x="3014397" y="0"/>
                        </a:lnTo>
                        <a:lnTo>
                          <a:pt x="3028211" y="0"/>
                        </a:lnTo>
                        <a:lnTo>
                          <a:pt x="3030899" y="0"/>
                        </a:lnTo>
                        <a:lnTo>
                          <a:pt x="3032624" y="0"/>
                        </a:lnTo>
                        <a:lnTo>
                          <a:pt x="3038573" y="0"/>
                        </a:lnTo>
                        <a:lnTo>
                          <a:pt x="3040298" y="0"/>
                        </a:lnTo>
                        <a:lnTo>
                          <a:pt x="3082021" y="0"/>
                        </a:lnTo>
                        <a:lnTo>
                          <a:pt x="3150044" y="0"/>
                        </a:lnTo>
                        <a:lnTo>
                          <a:pt x="3218441" y="0"/>
                        </a:lnTo>
                        <a:lnTo>
                          <a:pt x="3236855" y="0"/>
                        </a:lnTo>
                        <a:lnTo>
                          <a:pt x="3269839" y="0"/>
                        </a:lnTo>
                        <a:lnTo>
                          <a:pt x="3272250" y="0"/>
                        </a:lnTo>
                        <a:lnTo>
                          <a:pt x="3320378" y="0"/>
                        </a:lnTo>
                        <a:lnTo>
                          <a:pt x="3346330" y="0"/>
                        </a:lnTo>
                        <a:lnTo>
                          <a:pt x="3357257" y="0"/>
                        </a:lnTo>
                        <a:lnTo>
                          <a:pt x="3369936" y="0"/>
                        </a:lnTo>
                        <a:lnTo>
                          <a:pt x="3398980" y="0"/>
                        </a:lnTo>
                        <a:lnTo>
                          <a:pt x="3405925" y="0"/>
                        </a:lnTo>
                        <a:cubicBezTo>
                          <a:pt x="3411066" y="0"/>
                          <a:pt x="3411066" y="0"/>
                          <a:pt x="3411066" y="0"/>
                        </a:cubicBezTo>
                        <a:lnTo>
                          <a:pt x="3520813" y="0"/>
                        </a:lnTo>
                        <a:lnTo>
                          <a:pt x="3607623" y="0"/>
                        </a:lnTo>
                        <a:lnTo>
                          <a:pt x="3608111" y="0"/>
                        </a:lnTo>
                        <a:lnTo>
                          <a:pt x="3666629" y="0"/>
                        </a:lnTo>
                        <a:lnTo>
                          <a:pt x="3702124" y="0"/>
                        </a:lnTo>
                        <a:lnTo>
                          <a:pt x="3720351" y="0"/>
                        </a:lnTo>
                        <a:lnTo>
                          <a:pt x="3728025" y="0"/>
                        </a:lnTo>
                        <a:lnTo>
                          <a:pt x="3769748" y="0"/>
                        </a:lnTo>
                        <a:cubicBezTo>
                          <a:pt x="4098793" y="0"/>
                          <a:pt x="4098793" y="0"/>
                          <a:pt x="4098793" y="0"/>
                        </a:cubicBezTo>
                        <a:cubicBezTo>
                          <a:pt x="4133877" y="0"/>
                          <a:pt x="4175977" y="24572"/>
                          <a:pt x="4193519" y="54408"/>
                        </a:cubicBezTo>
                        <a:cubicBezTo>
                          <a:pt x="4439104" y="480025"/>
                          <a:pt x="4439104" y="480025"/>
                          <a:pt x="4439104" y="480025"/>
                        </a:cubicBezTo>
                        <a:cubicBezTo>
                          <a:pt x="4456646" y="509862"/>
                          <a:pt x="4456646" y="559005"/>
                          <a:pt x="4439104" y="588843"/>
                        </a:cubicBezTo>
                        <a:cubicBezTo>
                          <a:pt x="4193519" y="1014459"/>
                          <a:pt x="4193519" y="1014459"/>
                          <a:pt x="4193519" y="1014459"/>
                        </a:cubicBezTo>
                        <a:cubicBezTo>
                          <a:pt x="4175977" y="1044295"/>
                          <a:pt x="4133877" y="1068867"/>
                          <a:pt x="4098793" y="1068867"/>
                        </a:cubicBezTo>
                        <a:lnTo>
                          <a:pt x="3728025" y="1068867"/>
                        </a:lnTo>
                        <a:lnTo>
                          <a:pt x="3607623" y="1068867"/>
                        </a:lnTo>
                        <a:lnTo>
                          <a:pt x="3411066" y="1068867"/>
                        </a:lnTo>
                        <a:lnTo>
                          <a:pt x="3357257" y="1068867"/>
                        </a:lnTo>
                        <a:lnTo>
                          <a:pt x="3236855" y="1068867"/>
                        </a:lnTo>
                        <a:lnTo>
                          <a:pt x="3040298" y="1068867"/>
                        </a:lnTo>
                        <a:lnTo>
                          <a:pt x="3038573" y="1068867"/>
                        </a:lnTo>
                        <a:lnTo>
                          <a:pt x="2919896" y="1068867"/>
                        </a:lnTo>
                        <a:lnTo>
                          <a:pt x="2866087" y="1068867"/>
                        </a:lnTo>
                        <a:lnTo>
                          <a:pt x="2719890" y="1068867"/>
                        </a:lnTo>
                        <a:lnTo>
                          <a:pt x="2669530" y="1068867"/>
                        </a:lnTo>
                        <a:lnTo>
                          <a:pt x="2549127" y="1068867"/>
                        </a:lnTo>
                        <a:lnTo>
                          <a:pt x="2547403" y="1068867"/>
                        </a:lnTo>
                        <a:lnTo>
                          <a:pt x="2350846" y="1068867"/>
                        </a:lnTo>
                        <a:lnTo>
                          <a:pt x="2349122" y="1068867"/>
                        </a:lnTo>
                        <a:lnTo>
                          <a:pt x="2228719" y="1068867"/>
                        </a:lnTo>
                        <a:lnTo>
                          <a:pt x="2178359" y="1068867"/>
                        </a:lnTo>
                        <a:lnTo>
                          <a:pt x="2032162" y="1068867"/>
                        </a:lnTo>
                        <a:lnTo>
                          <a:pt x="1978354" y="1068867"/>
                        </a:lnTo>
                        <a:lnTo>
                          <a:pt x="1859676" y="1068867"/>
                        </a:lnTo>
                        <a:lnTo>
                          <a:pt x="1857951" y="1068867"/>
                        </a:lnTo>
                        <a:lnTo>
                          <a:pt x="1826599" y="1068867"/>
                        </a:lnTo>
                        <a:lnTo>
                          <a:pt x="1661394" y="1068867"/>
                        </a:lnTo>
                        <a:lnTo>
                          <a:pt x="1540992" y="1068867"/>
                        </a:lnTo>
                        <a:lnTo>
                          <a:pt x="1531708" y="1068867"/>
                        </a:lnTo>
                        <a:lnTo>
                          <a:pt x="1487183" y="1068867"/>
                        </a:lnTo>
                        <a:lnTo>
                          <a:pt x="1335428" y="1068867"/>
                        </a:lnTo>
                        <a:lnTo>
                          <a:pt x="1290626" y="1068867"/>
                        </a:lnTo>
                        <a:lnTo>
                          <a:pt x="1170224" y="1068867"/>
                        </a:lnTo>
                        <a:lnTo>
                          <a:pt x="1138871" y="1068867"/>
                        </a:lnTo>
                        <a:lnTo>
                          <a:pt x="1040537" y="1068867"/>
                        </a:lnTo>
                        <a:lnTo>
                          <a:pt x="843980" y="1068867"/>
                        </a:lnTo>
                        <a:lnTo>
                          <a:pt x="799455" y="1068867"/>
                        </a:lnTo>
                        <a:lnTo>
                          <a:pt x="647700" y="1068867"/>
                        </a:lnTo>
                        <a:lnTo>
                          <a:pt x="352810" y="1068867"/>
                        </a:lnTo>
                        <a:cubicBezTo>
                          <a:pt x="318603" y="1068867"/>
                          <a:pt x="275626" y="1044295"/>
                          <a:pt x="258084" y="1014459"/>
                        </a:cubicBezTo>
                        <a:cubicBezTo>
                          <a:pt x="12498" y="588843"/>
                          <a:pt x="12498" y="588843"/>
                          <a:pt x="12498" y="588843"/>
                        </a:cubicBezTo>
                        <a:cubicBezTo>
                          <a:pt x="-4166" y="559005"/>
                          <a:pt x="-4166" y="509862"/>
                          <a:pt x="12498" y="480025"/>
                        </a:cubicBezTo>
                        <a:cubicBezTo>
                          <a:pt x="258084" y="54408"/>
                          <a:pt x="258084" y="54408"/>
                          <a:pt x="258084" y="54408"/>
                        </a:cubicBezTo>
                        <a:cubicBezTo>
                          <a:pt x="275626" y="24572"/>
                          <a:pt x="318603" y="0"/>
                          <a:pt x="35281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ysClr val="window" lastClr="FFFFFF">
                          <a:lumMod val="95000"/>
                        </a:sysClr>
                      </a:gs>
                      <a:gs pos="0">
                        <a:srgbClr val="D3D3D3"/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" name="任意多边形 30"/>
                  <p:cNvSpPr>
                    <a:spLocks/>
                  </p:cNvSpPr>
                  <p:nvPr/>
                </p:nvSpPr>
                <p:spPr bwMode="auto">
                  <a:xfrm>
                    <a:off x="1010779" y="325868"/>
                    <a:ext cx="4820922" cy="527848"/>
                  </a:xfrm>
                  <a:custGeom>
                    <a:avLst/>
                    <a:gdLst>
                      <a:gd name="connsiteX0" fmla="*/ 305125 w 4603109"/>
                      <a:gd name="connsiteY0" fmla="*/ 0 h 924402"/>
                      <a:gd name="connsiteX1" fmla="*/ 432894 w 4603109"/>
                      <a:gd name="connsiteY1" fmla="*/ 0 h 924402"/>
                      <a:gd name="connsiteX2" fmla="*/ 445336 w 4603109"/>
                      <a:gd name="connsiteY2" fmla="*/ 0 h 924402"/>
                      <a:gd name="connsiteX3" fmla="*/ 550703 w 4603109"/>
                      <a:gd name="connsiteY3" fmla="*/ 0 h 924402"/>
                      <a:gd name="connsiteX4" fmla="*/ 560158 w 4603109"/>
                      <a:gd name="connsiteY4" fmla="*/ 0 h 924402"/>
                      <a:gd name="connsiteX5" fmla="*/ 573105 w 4603109"/>
                      <a:gd name="connsiteY5" fmla="*/ 0 h 924402"/>
                      <a:gd name="connsiteX6" fmla="*/ 626202 w 4603109"/>
                      <a:gd name="connsiteY6" fmla="*/ 0 h 924402"/>
                      <a:gd name="connsiteX7" fmla="*/ 676811 w 4603109"/>
                      <a:gd name="connsiteY7" fmla="*/ 0 h 924402"/>
                      <a:gd name="connsiteX8" fmla="*/ 678472 w 4603109"/>
                      <a:gd name="connsiteY8" fmla="*/ 0 h 924402"/>
                      <a:gd name="connsiteX9" fmla="*/ 687927 w 4603109"/>
                      <a:gd name="connsiteY9" fmla="*/ 0 h 924402"/>
                      <a:gd name="connsiteX10" fmla="*/ 691402 w 4603109"/>
                      <a:gd name="connsiteY10" fmla="*/ 0 h 924402"/>
                      <a:gd name="connsiteX11" fmla="*/ 700371 w 4603109"/>
                      <a:gd name="connsiteY11" fmla="*/ 0 h 924402"/>
                      <a:gd name="connsiteX12" fmla="*/ 707508 w 4603109"/>
                      <a:gd name="connsiteY12" fmla="*/ 0 h 924402"/>
                      <a:gd name="connsiteX13" fmla="*/ 729909 w 4603109"/>
                      <a:gd name="connsiteY13" fmla="*/ 0 h 924402"/>
                      <a:gd name="connsiteX14" fmla="*/ 753971 w 4603109"/>
                      <a:gd name="connsiteY14" fmla="*/ 0 h 924402"/>
                      <a:gd name="connsiteX15" fmla="*/ 804580 w 4603109"/>
                      <a:gd name="connsiteY15" fmla="*/ 0 h 924402"/>
                      <a:gd name="connsiteX16" fmla="*/ 805737 w 4603109"/>
                      <a:gd name="connsiteY16" fmla="*/ 0 h 924402"/>
                      <a:gd name="connsiteX17" fmla="*/ 819171 w 4603109"/>
                      <a:gd name="connsiteY17" fmla="*/ 0 h 924402"/>
                      <a:gd name="connsiteX18" fmla="*/ 828140 w 4603109"/>
                      <a:gd name="connsiteY18" fmla="*/ 0 h 924402"/>
                      <a:gd name="connsiteX19" fmla="*/ 831615 w 4603109"/>
                      <a:gd name="connsiteY19" fmla="*/ 0 h 924402"/>
                      <a:gd name="connsiteX20" fmla="*/ 835277 w 4603109"/>
                      <a:gd name="connsiteY20" fmla="*/ 0 h 924402"/>
                      <a:gd name="connsiteX21" fmla="*/ 857678 w 4603109"/>
                      <a:gd name="connsiteY21" fmla="*/ 0 h 924402"/>
                      <a:gd name="connsiteX22" fmla="*/ 864889 w 4603109"/>
                      <a:gd name="connsiteY22" fmla="*/ 0 h 924402"/>
                      <a:gd name="connsiteX23" fmla="*/ 899900 w 4603109"/>
                      <a:gd name="connsiteY23" fmla="*/ 0 h 924402"/>
                      <a:gd name="connsiteX24" fmla="*/ 909341 w 4603109"/>
                      <a:gd name="connsiteY24" fmla="*/ 0 h 924402"/>
                      <a:gd name="connsiteX25" fmla="*/ 929965 w 4603109"/>
                      <a:gd name="connsiteY25" fmla="*/ 0 h 924402"/>
                      <a:gd name="connsiteX26" fmla="*/ 933506 w 4603109"/>
                      <a:gd name="connsiteY26" fmla="*/ 0 h 924402"/>
                      <a:gd name="connsiteX27" fmla="*/ 936982 w 4603109"/>
                      <a:gd name="connsiteY27" fmla="*/ 0 h 924402"/>
                      <a:gd name="connsiteX28" fmla="*/ 959384 w 4603109"/>
                      <a:gd name="connsiteY28" fmla="*/ 0 h 924402"/>
                      <a:gd name="connsiteX29" fmla="*/ 962542 w 4603109"/>
                      <a:gd name="connsiteY29" fmla="*/ 0 h 924402"/>
                      <a:gd name="connsiteX30" fmla="*/ 984943 w 4603109"/>
                      <a:gd name="connsiteY30" fmla="*/ 0 h 924402"/>
                      <a:gd name="connsiteX31" fmla="*/ 992658 w 4603109"/>
                      <a:gd name="connsiteY31" fmla="*/ 0 h 924402"/>
                      <a:gd name="connsiteX32" fmla="*/ 1012059 w 4603109"/>
                      <a:gd name="connsiteY32" fmla="*/ 0 h 924402"/>
                      <a:gd name="connsiteX33" fmla="*/ 1012480 w 4603109"/>
                      <a:gd name="connsiteY33" fmla="*/ 0 h 924402"/>
                      <a:gd name="connsiteX34" fmla="*/ 1027669 w 4603109"/>
                      <a:gd name="connsiteY34" fmla="*/ 0 h 924402"/>
                      <a:gd name="connsiteX35" fmla="*/ 1037110 w 4603109"/>
                      <a:gd name="connsiteY35" fmla="*/ 0 h 924402"/>
                      <a:gd name="connsiteX36" fmla="*/ 1040112 w 4603109"/>
                      <a:gd name="connsiteY36" fmla="*/ 0 h 924402"/>
                      <a:gd name="connsiteX37" fmla="*/ 1057734 w 4603109"/>
                      <a:gd name="connsiteY37" fmla="*/ 0 h 924402"/>
                      <a:gd name="connsiteX38" fmla="*/ 1064751 w 4603109"/>
                      <a:gd name="connsiteY38" fmla="*/ 0 h 924402"/>
                      <a:gd name="connsiteX39" fmla="*/ 1070177 w 4603109"/>
                      <a:gd name="connsiteY39" fmla="*/ 0 h 924402"/>
                      <a:gd name="connsiteX40" fmla="*/ 1072436 w 4603109"/>
                      <a:gd name="connsiteY40" fmla="*/ 0 h 924402"/>
                      <a:gd name="connsiteX41" fmla="*/ 1090311 w 4603109"/>
                      <a:gd name="connsiteY41" fmla="*/ 0 h 924402"/>
                      <a:gd name="connsiteX42" fmla="*/ 1110718 w 4603109"/>
                      <a:gd name="connsiteY42" fmla="*/ 0 h 924402"/>
                      <a:gd name="connsiteX43" fmla="*/ 1112712 w 4603109"/>
                      <a:gd name="connsiteY43" fmla="*/ 0 h 924402"/>
                      <a:gd name="connsiteX44" fmla="*/ 1116187 w 4603109"/>
                      <a:gd name="connsiteY44" fmla="*/ 0 h 924402"/>
                      <a:gd name="connsiteX45" fmla="*/ 1139828 w 4603109"/>
                      <a:gd name="connsiteY45" fmla="*/ 0 h 924402"/>
                      <a:gd name="connsiteX46" fmla="*/ 1140249 w 4603109"/>
                      <a:gd name="connsiteY46" fmla="*/ 0 h 924402"/>
                      <a:gd name="connsiteX47" fmla="*/ 1145480 w 4603109"/>
                      <a:gd name="connsiteY47" fmla="*/ 0 h 924402"/>
                      <a:gd name="connsiteX48" fmla="*/ 1152270 w 4603109"/>
                      <a:gd name="connsiteY48" fmla="*/ 0 h 924402"/>
                      <a:gd name="connsiteX49" fmla="*/ 1154934 w 4603109"/>
                      <a:gd name="connsiteY49" fmla="*/ 0 h 924402"/>
                      <a:gd name="connsiteX50" fmla="*/ 1167881 w 4603109"/>
                      <a:gd name="connsiteY50" fmla="*/ 0 h 924402"/>
                      <a:gd name="connsiteX51" fmla="*/ 1175544 w 4603109"/>
                      <a:gd name="connsiteY51" fmla="*/ 0 h 924402"/>
                      <a:gd name="connsiteX52" fmla="*/ 1184998 w 4603109"/>
                      <a:gd name="connsiteY52" fmla="*/ 0 h 924402"/>
                      <a:gd name="connsiteX53" fmla="*/ 1197946 w 4603109"/>
                      <a:gd name="connsiteY53" fmla="*/ 0 h 924402"/>
                      <a:gd name="connsiteX54" fmla="*/ 1200205 w 4603109"/>
                      <a:gd name="connsiteY54" fmla="*/ 0 h 924402"/>
                      <a:gd name="connsiteX55" fmla="*/ 1220978 w 4603109"/>
                      <a:gd name="connsiteY55" fmla="*/ 0 h 924402"/>
                      <a:gd name="connsiteX56" fmla="*/ 1238487 w 4603109"/>
                      <a:gd name="connsiteY56" fmla="*/ 0 h 924402"/>
                      <a:gd name="connsiteX57" fmla="*/ 1243956 w 4603109"/>
                      <a:gd name="connsiteY57" fmla="*/ 0 h 924402"/>
                      <a:gd name="connsiteX58" fmla="*/ 1251042 w 4603109"/>
                      <a:gd name="connsiteY58" fmla="*/ 0 h 924402"/>
                      <a:gd name="connsiteX59" fmla="*/ 1257637 w 4603109"/>
                      <a:gd name="connsiteY59" fmla="*/ 0 h 924402"/>
                      <a:gd name="connsiteX60" fmla="*/ 1271587 w 4603109"/>
                      <a:gd name="connsiteY60" fmla="*/ 0 h 924402"/>
                      <a:gd name="connsiteX61" fmla="*/ 1273249 w 4603109"/>
                      <a:gd name="connsiteY61" fmla="*/ 0 h 924402"/>
                      <a:gd name="connsiteX62" fmla="*/ 1280039 w 4603109"/>
                      <a:gd name="connsiteY62" fmla="*/ 0 h 924402"/>
                      <a:gd name="connsiteX63" fmla="*/ 1282703 w 4603109"/>
                      <a:gd name="connsiteY63" fmla="*/ 0 h 924402"/>
                      <a:gd name="connsiteX64" fmla="*/ 1286178 w 4603109"/>
                      <a:gd name="connsiteY64" fmla="*/ 0 h 924402"/>
                      <a:gd name="connsiteX65" fmla="*/ 1295146 w 4603109"/>
                      <a:gd name="connsiteY65" fmla="*/ 0 h 924402"/>
                      <a:gd name="connsiteX66" fmla="*/ 1301651 w 4603109"/>
                      <a:gd name="connsiteY66" fmla="*/ 0 h 924402"/>
                      <a:gd name="connsiteX67" fmla="*/ 1302284 w 4603109"/>
                      <a:gd name="connsiteY67" fmla="*/ 0 h 924402"/>
                      <a:gd name="connsiteX68" fmla="*/ 1303313 w 4603109"/>
                      <a:gd name="connsiteY68" fmla="*/ 0 h 924402"/>
                      <a:gd name="connsiteX69" fmla="*/ 1312767 w 4603109"/>
                      <a:gd name="connsiteY69" fmla="*/ 0 h 924402"/>
                      <a:gd name="connsiteX70" fmla="*/ 1316242 w 4603109"/>
                      <a:gd name="connsiteY70" fmla="*/ 0 h 924402"/>
                      <a:gd name="connsiteX71" fmla="*/ 1321886 w 4603109"/>
                      <a:gd name="connsiteY71" fmla="*/ 0 h 924402"/>
                      <a:gd name="connsiteX72" fmla="*/ 1324685 w 4603109"/>
                      <a:gd name="connsiteY72" fmla="*/ 0 h 924402"/>
                      <a:gd name="connsiteX73" fmla="*/ 1325211 w 4603109"/>
                      <a:gd name="connsiteY73" fmla="*/ 0 h 924402"/>
                      <a:gd name="connsiteX74" fmla="*/ 1332348 w 4603109"/>
                      <a:gd name="connsiteY74" fmla="*/ 0 h 924402"/>
                      <a:gd name="connsiteX75" fmla="*/ 1332714 w 4603109"/>
                      <a:gd name="connsiteY75" fmla="*/ 0 h 924402"/>
                      <a:gd name="connsiteX76" fmla="*/ 1333135 w 4603109"/>
                      <a:gd name="connsiteY76" fmla="*/ 0 h 924402"/>
                      <a:gd name="connsiteX77" fmla="*/ 1348747 w 4603109"/>
                      <a:gd name="connsiteY77" fmla="*/ 0 h 924402"/>
                      <a:gd name="connsiteX78" fmla="*/ 1354749 w 4603109"/>
                      <a:gd name="connsiteY78" fmla="*/ 0 h 924402"/>
                      <a:gd name="connsiteX79" fmla="*/ 1378811 w 4603109"/>
                      <a:gd name="connsiteY79" fmla="*/ 0 h 924402"/>
                      <a:gd name="connsiteX80" fmla="*/ 1383745 w 4603109"/>
                      <a:gd name="connsiteY80" fmla="*/ 0 h 924402"/>
                      <a:gd name="connsiteX81" fmla="*/ 1385406 w 4603109"/>
                      <a:gd name="connsiteY81" fmla="*/ 0 h 924402"/>
                      <a:gd name="connsiteX82" fmla="*/ 1399356 w 4603109"/>
                      <a:gd name="connsiteY82" fmla="*/ 0 h 924402"/>
                      <a:gd name="connsiteX83" fmla="*/ 1400513 w 4603109"/>
                      <a:gd name="connsiteY83" fmla="*/ 0 h 924402"/>
                      <a:gd name="connsiteX84" fmla="*/ 1413947 w 4603109"/>
                      <a:gd name="connsiteY84" fmla="*/ 0 h 924402"/>
                      <a:gd name="connsiteX85" fmla="*/ 1414442 w 4603109"/>
                      <a:gd name="connsiteY85" fmla="*/ 0 h 924402"/>
                      <a:gd name="connsiteX86" fmla="*/ 1422915 w 4603109"/>
                      <a:gd name="connsiteY86" fmla="*/ 0 h 924402"/>
                      <a:gd name="connsiteX87" fmla="*/ 1426390 w 4603109"/>
                      <a:gd name="connsiteY87" fmla="*/ 0 h 924402"/>
                      <a:gd name="connsiteX88" fmla="*/ 1429420 w 4603109"/>
                      <a:gd name="connsiteY88" fmla="*/ 0 h 924402"/>
                      <a:gd name="connsiteX89" fmla="*/ 1430053 w 4603109"/>
                      <a:gd name="connsiteY89" fmla="*/ 0 h 924402"/>
                      <a:gd name="connsiteX90" fmla="*/ 1430206 w 4603109"/>
                      <a:gd name="connsiteY90" fmla="*/ 0 h 924402"/>
                      <a:gd name="connsiteX91" fmla="*/ 1430577 w 4603109"/>
                      <a:gd name="connsiteY91" fmla="*/ 0 h 924402"/>
                      <a:gd name="connsiteX92" fmla="*/ 1436843 w 4603109"/>
                      <a:gd name="connsiteY92" fmla="*/ 0 h 924402"/>
                      <a:gd name="connsiteX93" fmla="*/ 1444011 w 4603109"/>
                      <a:gd name="connsiteY93" fmla="*/ 0 h 924402"/>
                      <a:gd name="connsiteX94" fmla="*/ 1449655 w 4603109"/>
                      <a:gd name="connsiteY94" fmla="*/ 0 h 924402"/>
                      <a:gd name="connsiteX95" fmla="*/ 1452454 w 4603109"/>
                      <a:gd name="connsiteY95" fmla="*/ 0 h 924402"/>
                      <a:gd name="connsiteX96" fmla="*/ 1452980 w 4603109"/>
                      <a:gd name="connsiteY96" fmla="*/ 0 h 924402"/>
                      <a:gd name="connsiteX97" fmla="*/ 1456455 w 4603109"/>
                      <a:gd name="connsiteY97" fmla="*/ 0 h 924402"/>
                      <a:gd name="connsiteX98" fmla="*/ 1459664 w 4603109"/>
                      <a:gd name="connsiteY98" fmla="*/ 0 h 924402"/>
                      <a:gd name="connsiteX99" fmla="*/ 1460117 w 4603109"/>
                      <a:gd name="connsiteY99" fmla="*/ 0 h 924402"/>
                      <a:gd name="connsiteX100" fmla="*/ 1460483 w 4603109"/>
                      <a:gd name="connsiteY100" fmla="*/ 0 h 924402"/>
                      <a:gd name="connsiteX101" fmla="*/ 1460904 w 4603109"/>
                      <a:gd name="connsiteY101" fmla="*/ 0 h 924402"/>
                      <a:gd name="connsiteX102" fmla="*/ 1472926 w 4603109"/>
                      <a:gd name="connsiteY102" fmla="*/ 0 h 924402"/>
                      <a:gd name="connsiteX103" fmla="*/ 1482518 w 4603109"/>
                      <a:gd name="connsiteY103" fmla="*/ 0 h 924402"/>
                      <a:gd name="connsiteX104" fmla="*/ 1489729 w 4603109"/>
                      <a:gd name="connsiteY104" fmla="*/ 0 h 924402"/>
                      <a:gd name="connsiteX105" fmla="*/ 1504116 w 4603109"/>
                      <a:gd name="connsiteY105" fmla="*/ 0 h 924402"/>
                      <a:gd name="connsiteX106" fmla="*/ 1511514 w 4603109"/>
                      <a:gd name="connsiteY106" fmla="*/ 0 h 924402"/>
                      <a:gd name="connsiteX107" fmla="*/ 1524740 w 4603109"/>
                      <a:gd name="connsiteY107" fmla="*/ 0 h 924402"/>
                      <a:gd name="connsiteX108" fmla="*/ 1528282 w 4603109"/>
                      <a:gd name="connsiteY108" fmla="*/ 0 h 924402"/>
                      <a:gd name="connsiteX109" fmla="*/ 1531757 w 4603109"/>
                      <a:gd name="connsiteY109" fmla="*/ 0 h 924402"/>
                      <a:gd name="connsiteX110" fmla="*/ 1534181 w 4603109"/>
                      <a:gd name="connsiteY110" fmla="*/ 0 h 924402"/>
                      <a:gd name="connsiteX111" fmla="*/ 1542211 w 4603109"/>
                      <a:gd name="connsiteY111" fmla="*/ 0 h 924402"/>
                      <a:gd name="connsiteX112" fmla="*/ 1554159 w 4603109"/>
                      <a:gd name="connsiteY112" fmla="*/ 0 h 924402"/>
                      <a:gd name="connsiteX113" fmla="*/ 1557318 w 4603109"/>
                      <a:gd name="connsiteY113" fmla="*/ 0 h 924402"/>
                      <a:gd name="connsiteX114" fmla="*/ 1557975 w 4603109"/>
                      <a:gd name="connsiteY114" fmla="*/ 0 h 924402"/>
                      <a:gd name="connsiteX115" fmla="*/ 1558346 w 4603109"/>
                      <a:gd name="connsiteY115" fmla="*/ 0 h 924402"/>
                      <a:gd name="connsiteX116" fmla="*/ 1561822 w 4603109"/>
                      <a:gd name="connsiteY116" fmla="*/ 0 h 924402"/>
                      <a:gd name="connsiteX117" fmla="*/ 1564612 w 4603109"/>
                      <a:gd name="connsiteY117" fmla="*/ 0 h 924402"/>
                      <a:gd name="connsiteX118" fmla="*/ 1566857 w 4603109"/>
                      <a:gd name="connsiteY118" fmla="*/ 0 h 924402"/>
                      <a:gd name="connsiteX119" fmla="*/ 1576919 w 4603109"/>
                      <a:gd name="connsiteY119" fmla="*/ 0 h 924402"/>
                      <a:gd name="connsiteX120" fmla="*/ 1579719 w 4603109"/>
                      <a:gd name="connsiteY120" fmla="*/ 0 h 924402"/>
                      <a:gd name="connsiteX121" fmla="*/ 1584224 w 4603109"/>
                      <a:gd name="connsiteY121" fmla="*/ 0 h 924402"/>
                      <a:gd name="connsiteX122" fmla="*/ 1587382 w 4603109"/>
                      <a:gd name="connsiteY122" fmla="*/ 0 h 924402"/>
                      <a:gd name="connsiteX123" fmla="*/ 1587433 w 4603109"/>
                      <a:gd name="connsiteY123" fmla="*/ 0 h 924402"/>
                      <a:gd name="connsiteX124" fmla="*/ 1600695 w 4603109"/>
                      <a:gd name="connsiteY124" fmla="*/ 0 h 924402"/>
                      <a:gd name="connsiteX125" fmla="*/ 1606834 w 4603109"/>
                      <a:gd name="connsiteY125" fmla="*/ 0 h 924402"/>
                      <a:gd name="connsiteX126" fmla="*/ 1607256 w 4603109"/>
                      <a:gd name="connsiteY126" fmla="*/ 0 h 924402"/>
                      <a:gd name="connsiteX127" fmla="*/ 1608325 w 4603109"/>
                      <a:gd name="connsiteY127" fmla="*/ 0 h 924402"/>
                      <a:gd name="connsiteX128" fmla="*/ 1609783 w 4603109"/>
                      <a:gd name="connsiteY128" fmla="*/ 0 h 924402"/>
                      <a:gd name="connsiteX129" fmla="*/ 1617498 w 4603109"/>
                      <a:gd name="connsiteY129" fmla="*/ 0 h 924402"/>
                      <a:gd name="connsiteX130" fmla="*/ 1631885 w 4603109"/>
                      <a:gd name="connsiteY130" fmla="*/ 0 h 924402"/>
                      <a:gd name="connsiteX131" fmla="*/ 1636899 w 4603109"/>
                      <a:gd name="connsiteY131" fmla="*/ 0 h 924402"/>
                      <a:gd name="connsiteX132" fmla="*/ 1637320 w 4603109"/>
                      <a:gd name="connsiteY132" fmla="*/ 0 h 924402"/>
                      <a:gd name="connsiteX133" fmla="*/ 1637445 w 4603109"/>
                      <a:gd name="connsiteY133" fmla="*/ 0 h 924402"/>
                      <a:gd name="connsiteX134" fmla="*/ 1652509 w 4603109"/>
                      <a:gd name="connsiteY134" fmla="*/ 0 h 924402"/>
                      <a:gd name="connsiteX135" fmla="*/ 1659526 w 4603109"/>
                      <a:gd name="connsiteY135" fmla="*/ 0 h 924402"/>
                      <a:gd name="connsiteX136" fmla="*/ 1661950 w 4603109"/>
                      <a:gd name="connsiteY136" fmla="*/ 0 h 924402"/>
                      <a:gd name="connsiteX137" fmla="*/ 1664952 w 4603109"/>
                      <a:gd name="connsiteY137" fmla="*/ 0 h 924402"/>
                      <a:gd name="connsiteX138" fmla="*/ 1667212 w 4603109"/>
                      <a:gd name="connsiteY138" fmla="*/ 0 h 924402"/>
                      <a:gd name="connsiteX139" fmla="*/ 1685087 w 4603109"/>
                      <a:gd name="connsiteY139" fmla="*/ 0 h 924402"/>
                      <a:gd name="connsiteX140" fmla="*/ 1689591 w 4603109"/>
                      <a:gd name="connsiteY140" fmla="*/ 0 h 924402"/>
                      <a:gd name="connsiteX141" fmla="*/ 1694626 w 4603109"/>
                      <a:gd name="connsiteY141" fmla="*/ 0 h 924402"/>
                      <a:gd name="connsiteX142" fmla="*/ 1697276 w 4603109"/>
                      <a:gd name="connsiteY142" fmla="*/ 0 h 924402"/>
                      <a:gd name="connsiteX143" fmla="*/ 1698000 w 4603109"/>
                      <a:gd name="connsiteY143" fmla="*/ 0 h 924402"/>
                      <a:gd name="connsiteX144" fmla="*/ 1704688 w 4603109"/>
                      <a:gd name="connsiteY144" fmla="*/ 0 h 924402"/>
                      <a:gd name="connsiteX145" fmla="*/ 1707488 w 4603109"/>
                      <a:gd name="connsiteY145" fmla="*/ 0 h 924402"/>
                      <a:gd name="connsiteX146" fmla="*/ 1710963 w 4603109"/>
                      <a:gd name="connsiteY146" fmla="*/ 0 h 924402"/>
                      <a:gd name="connsiteX147" fmla="*/ 1715151 w 4603109"/>
                      <a:gd name="connsiteY147" fmla="*/ 0 h 924402"/>
                      <a:gd name="connsiteX148" fmla="*/ 1721928 w 4603109"/>
                      <a:gd name="connsiteY148" fmla="*/ 0 h 924402"/>
                      <a:gd name="connsiteX149" fmla="*/ 1734603 w 4603109"/>
                      <a:gd name="connsiteY149" fmla="*/ 0 h 924402"/>
                      <a:gd name="connsiteX150" fmla="*/ 1735025 w 4603109"/>
                      <a:gd name="connsiteY150" fmla="*/ 0 h 924402"/>
                      <a:gd name="connsiteX151" fmla="*/ 1735558 w 4603109"/>
                      <a:gd name="connsiteY151" fmla="*/ 0 h 924402"/>
                      <a:gd name="connsiteX152" fmla="*/ 1736094 w 4603109"/>
                      <a:gd name="connsiteY152" fmla="*/ 0 h 924402"/>
                      <a:gd name="connsiteX153" fmla="*/ 1737552 w 4603109"/>
                      <a:gd name="connsiteY153" fmla="*/ 0 h 924402"/>
                      <a:gd name="connsiteX154" fmla="*/ 1741027 w 4603109"/>
                      <a:gd name="connsiteY154" fmla="*/ 0 h 924402"/>
                      <a:gd name="connsiteX155" fmla="*/ 1747046 w 4603109"/>
                      <a:gd name="connsiteY155" fmla="*/ 0 h 924402"/>
                      <a:gd name="connsiteX156" fmla="*/ 1748537 w 4603109"/>
                      <a:gd name="connsiteY156" fmla="*/ 0 h 924402"/>
                      <a:gd name="connsiteX157" fmla="*/ 1753052 w 4603109"/>
                      <a:gd name="connsiteY157" fmla="*/ 0 h 924402"/>
                      <a:gd name="connsiteX158" fmla="*/ 1757499 w 4603109"/>
                      <a:gd name="connsiteY158" fmla="*/ 0 h 924402"/>
                      <a:gd name="connsiteX159" fmla="*/ 1764668 w 4603109"/>
                      <a:gd name="connsiteY159" fmla="*/ 0 h 924402"/>
                      <a:gd name="connsiteX160" fmla="*/ 1765089 w 4603109"/>
                      <a:gd name="connsiteY160" fmla="*/ 0 h 924402"/>
                      <a:gd name="connsiteX161" fmla="*/ 1765214 w 4603109"/>
                      <a:gd name="connsiteY161" fmla="*/ 0 h 924402"/>
                      <a:gd name="connsiteX162" fmla="*/ 1770320 w 4603109"/>
                      <a:gd name="connsiteY162" fmla="*/ 0 h 924402"/>
                      <a:gd name="connsiteX163" fmla="*/ 1777110 w 4603109"/>
                      <a:gd name="connsiteY163" fmla="*/ 0 h 924402"/>
                      <a:gd name="connsiteX164" fmla="*/ 1779774 w 4603109"/>
                      <a:gd name="connsiteY164" fmla="*/ 0 h 924402"/>
                      <a:gd name="connsiteX165" fmla="*/ 1792721 w 4603109"/>
                      <a:gd name="connsiteY165" fmla="*/ 0 h 924402"/>
                      <a:gd name="connsiteX166" fmla="*/ 1794981 w 4603109"/>
                      <a:gd name="connsiteY166" fmla="*/ 0 h 924402"/>
                      <a:gd name="connsiteX167" fmla="*/ 1825045 w 4603109"/>
                      <a:gd name="connsiteY167" fmla="*/ 0 h 924402"/>
                      <a:gd name="connsiteX168" fmla="*/ 1825769 w 4603109"/>
                      <a:gd name="connsiteY168" fmla="*/ 0 h 924402"/>
                      <a:gd name="connsiteX169" fmla="*/ 1838732 w 4603109"/>
                      <a:gd name="connsiteY169" fmla="*/ 0 h 924402"/>
                      <a:gd name="connsiteX170" fmla="*/ 1845818 w 4603109"/>
                      <a:gd name="connsiteY170" fmla="*/ 0 h 924402"/>
                      <a:gd name="connsiteX171" fmla="*/ 1849697 w 4603109"/>
                      <a:gd name="connsiteY171" fmla="*/ 0 h 924402"/>
                      <a:gd name="connsiteX172" fmla="*/ 1852412 w 4603109"/>
                      <a:gd name="connsiteY172" fmla="*/ 0 h 924402"/>
                      <a:gd name="connsiteX173" fmla="*/ 1853903 w 4603109"/>
                      <a:gd name="connsiteY173" fmla="*/ 0 h 924402"/>
                      <a:gd name="connsiteX174" fmla="*/ 1863327 w 4603109"/>
                      <a:gd name="connsiteY174" fmla="*/ 0 h 924402"/>
                      <a:gd name="connsiteX175" fmla="*/ 1868796 w 4603109"/>
                      <a:gd name="connsiteY175" fmla="*/ 0 h 924402"/>
                      <a:gd name="connsiteX176" fmla="*/ 1874815 w 4603109"/>
                      <a:gd name="connsiteY176" fmla="*/ 0 h 924402"/>
                      <a:gd name="connsiteX177" fmla="*/ 1876306 w 4603109"/>
                      <a:gd name="connsiteY177" fmla="*/ 0 h 924402"/>
                      <a:gd name="connsiteX178" fmla="*/ 1880821 w 4603109"/>
                      <a:gd name="connsiteY178" fmla="*/ 0 h 924402"/>
                      <a:gd name="connsiteX179" fmla="*/ 1882477 w 4603109"/>
                      <a:gd name="connsiteY179" fmla="*/ 0 h 924402"/>
                      <a:gd name="connsiteX180" fmla="*/ 1883936 w 4603109"/>
                      <a:gd name="connsiteY180" fmla="*/ 0 h 924402"/>
                      <a:gd name="connsiteX181" fmla="*/ 1885268 w 4603109"/>
                      <a:gd name="connsiteY181" fmla="*/ 0 h 924402"/>
                      <a:gd name="connsiteX182" fmla="*/ 1896427 w 4603109"/>
                      <a:gd name="connsiteY182" fmla="*/ 0 h 924402"/>
                      <a:gd name="connsiteX183" fmla="*/ 1898089 w 4603109"/>
                      <a:gd name="connsiteY183" fmla="*/ 0 h 924402"/>
                      <a:gd name="connsiteX184" fmla="*/ 1904879 w 4603109"/>
                      <a:gd name="connsiteY184" fmla="*/ 0 h 924402"/>
                      <a:gd name="connsiteX185" fmla="*/ 1907543 w 4603109"/>
                      <a:gd name="connsiteY185" fmla="*/ 0 h 924402"/>
                      <a:gd name="connsiteX186" fmla="*/ 1911018 w 4603109"/>
                      <a:gd name="connsiteY186" fmla="*/ 0 h 924402"/>
                      <a:gd name="connsiteX187" fmla="*/ 1919986 w 4603109"/>
                      <a:gd name="connsiteY187" fmla="*/ 0 h 924402"/>
                      <a:gd name="connsiteX188" fmla="*/ 1927124 w 4603109"/>
                      <a:gd name="connsiteY188" fmla="*/ 0 h 924402"/>
                      <a:gd name="connsiteX189" fmla="*/ 1927489 w 4603109"/>
                      <a:gd name="connsiteY189" fmla="*/ 0 h 924402"/>
                      <a:gd name="connsiteX190" fmla="*/ 1927911 w 4603109"/>
                      <a:gd name="connsiteY190" fmla="*/ 0 h 924402"/>
                      <a:gd name="connsiteX191" fmla="*/ 1929402 w 4603109"/>
                      <a:gd name="connsiteY191" fmla="*/ 0 h 924402"/>
                      <a:gd name="connsiteX192" fmla="*/ 1946726 w 4603109"/>
                      <a:gd name="connsiteY192" fmla="*/ 0 h 924402"/>
                      <a:gd name="connsiteX193" fmla="*/ 1949525 w 4603109"/>
                      <a:gd name="connsiteY193" fmla="*/ 0 h 924402"/>
                      <a:gd name="connsiteX194" fmla="*/ 1957554 w 4603109"/>
                      <a:gd name="connsiteY194" fmla="*/ 0 h 924402"/>
                      <a:gd name="connsiteX195" fmla="*/ 1957975 w 4603109"/>
                      <a:gd name="connsiteY195" fmla="*/ 0 h 924402"/>
                      <a:gd name="connsiteX196" fmla="*/ 1973587 w 4603109"/>
                      <a:gd name="connsiteY196" fmla="*/ 0 h 924402"/>
                      <a:gd name="connsiteX197" fmla="*/ 1978520 w 4603109"/>
                      <a:gd name="connsiteY197" fmla="*/ 0 h 924402"/>
                      <a:gd name="connsiteX198" fmla="*/ 1980012 w 4603109"/>
                      <a:gd name="connsiteY198" fmla="*/ 0 h 924402"/>
                      <a:gd name="connsiteX199" fmla="*/ 1980181 w 4603109"/>
                      <a:gd name="connsiteY199" fmla="*/ 0 h 924402"/>
                      <a:gd name="connsiteX200" fmla="*/ 1981672 w 4603109"/>
                      <a:gd name="connsiteY200" fmla="*/ 0 h 924402"/>
                      <a:gd name="connsiteX201" fmla="*/ 2008585 w 4603109"/>
                      <a:gd name="connsiteY201" fmla="*/ 0 h 924402"/>
                      <a:gd name="connsiteX202" fmla="*/ 2009218 w 4603109"/>
                      <a:gd name="connsiteY202" fmla="*/ 0 h 924402"/>
                      <a:gd name="connsiteX203" fmla="*/ 2010246 w 4603109"/>
                      <a:gd name="connsiteY203" fmla="*/ 0 h 924402"/>
                      <a:gd name="connsiteX204" fmla="*/ 2010709 w 4603109"/>
                      <a:gd name="connsiteY204" fmla="*/ 0 h 924402"/>
                      <a:gd name="connsiteX205" fmla="*/ 2011705 w 4603109"/>
                      <a:gd name="connsiteY205" fmla="*/ 0 h 924402"/>
                      <a:gd name="connsiteX206" fmla="*/ 2024147 w 4603109"/>
                      <a:gd name="connsiteY206" fmla="*/ 0 h 924402"/>
                      <a:gd name="connsiteX207" fmla="*/ 2024196 w 4603109"/>
                      <a:gd name="connsiteY207" fmla="*/ 0 h 924402"/>
                      <a:gd name="connsiteX208" fmla="*/ 2024981 w 4603109"/>
                      <a:gd name="connsiteY208" fmla="*/ 0 h 924402"/>
                      <a:gd name="connsiteX209" fmla="*/ 2025353 w 4603109"/>
                      <a:gd name="connsiteY209" fmla="*/ 0 h 924402"/>
                      <a:gd name="connsiteX210" fmla="*/ 2026473 w 4603109"/>
                      <a:gd name="connsiteY210" fmla="*/ 0 h 924402"/>
                      <a:gd name="connsiteX211" fmla="*/ 2031619 w 4603109"/>
                      <a:gd name="connsiteY211" fmla="*/ 0 h 924402"/>
                      <a:gd name="connsiteX212" fmla="*/ 2033110 w 4603109"/>
                      <a:gd name="connsiteY212" fmla="*/ 0 h 924402"/>
                      <a:gd name="connsiteX213" fmla="*/ 2038787 w 4603109"/>
                      <a:gd name="connsiteY213" fmla="*/ 0 h 924402"/>
                      <a:gd name="connsiteX214" fmla="*/ 2039282 w 4603109"/>
                      <a:gd name="connsiteY214" fmla="*/ 0 h 924402"/>
                      <a:gd name="connsiteX215" fmla="*/ 2047755 w 4603109"/>
                      <a:gd name="connsiteY215" fmla="*/ 0 h 924402"/>
                      <a:gd name="connsiteX216" fmla="*/ 2051230 w 4603109"/>
                      <a:gd name="connsiteY216" fmla="*/ 0 h 924402"/>
                      <a:gd name="connsiteX217" fmla="*/ 2054893 w 4603109"/>
                      <a:gd name="connsiteY217" fmla="*/ 0 h 924402"/>
                      <a:gd name="connsiteX218" fmla="*/ 2055046 w 4603109"/>
                      <a:gd name="connsiteY218" fmla="*/ 0 h 924402"/>
                      <a:gd name="connsiteX219" fmla="*/ 2055258 w 4603109"/>
                      <a:gd name="connsiteY219" fmla="*/ 0 h 924402"/>
                      <a:gd name="connsiteX220" fmla="*/ 2055680 w 4603109"/>
                      <a:gd name="connsiteY220" fmla="*/ 0 h 924402"/>
                      <a:gd name="connsiteX221" fmla="*/ 2057171 w 4603109"/>
                      <a:gd name="connsiteY221" fmla="*/ 0 h 924402"/>
                      <a:gd name="connsiteX222" fmla="*/ 2061683 w 4603109"/>
                      <a:gd name="connsiteY222" fmla="*/ 0 h 924402"/>
                      <a:gd name="connsiteX223" fmla="*/ 2067702 w 4603109"/>
                      <a:gd name="connsiteY223" fmla="*/ 0 h 924402"/>
                      <a:gd name="connsiteX224" fmla="*/ 2074495 w 4603109"/>
                      <a:gd name="connsiteY224" fmla="*/ 0 h 924402"/>
                      <a:gd name="connsiteX225" fmla="*/ 2077294 w 4603109"/>
                      <a:gd name="connsiteY225" fmla="*/ 0 h 924402"/>
                      <a:gd name="connsiteX226" fmla="*/ 2084504 w 4603109"/>
                      <a:gd name="connsiteY226" fmla="*/ 0 h 924402"/>
                      <a:gd name="connsiteX227" fmla="*/ 2085323 w 4603109"/>
                      <a:gd name="connsiteY227" fmla="*/ 0 h 924402"/>
                      <a:gd name="connsiteX228" fmla="*/ 2085744 w 4603109"/>
                      <a:gd name="connsiteY228" fmla="*/ 0 h 924402"/>
                      <a:gd name="connsiteX229" fmla="*/ 2097766 w 4603109"/>
                      <a:gd name="connsiteY229" fmla="*/ 0 h 924402"/>
                      <a:gd name="connsiteX230" fmla="*/ 2106289 w 4603109"/>
                      <a:gd name="connsiteY230" fmla="*/ 0 h 924402"/>
                      <a:gd name="connsiteX231" fmla="*/ 2107781 w 4603109"/>
                      <a:gd name="connsiteY231" fmla="*/ 0 h 924402"/>
                      <a:gd name="connsiteX232" fmla="*/ 2128956 w 4603109"/>
                      <a:gd name="connsiteY232" fmla="*/ 0 h 924402"/>
                      <a:gd name="connsiteX233" fmla="*/ 2129514 w 4603109"/>
                      <a:gd name="connsiteY233" fmla="*/ 0 h 924402"/>
                      <a:gd name="connsiteX234" fmla="*/ 2136354 w 4603109"/>
                      <a:gd name="connsiteY234" fmla="*/ 0 h 924402"/>
                      <a:gd name="connsiteX235" fmla="*/ 2136987 w 4603109"/>
                      <a:gd name="connsiteY235" fmla="*/ 0 h 924402"/>
                      <a:gd name="connsiteX236" fmla="*/ 2138478 w 4603109"/>
                      <a:gd name="connsiteY236" fmla="*/ 0 h 924402"/>
                      <a:gd name="connsiteX237" fmla="*/ 2151916 w 4603109"/>
                      <a:gd name="connsiteY237" fmla="*/ 0 h 924402"/>
                      <a:gd name="connsiteX238" fmla="*/ 2152750 w 4603109"/>
                      <a:gd name="connsiteY238" fmla="*/ 0 h 924402"/>
                      <a:gd name="connsiteX239" fmla="*/ 2153122 w 4603109"/>
                      <a:gd name="connsiteY239" fmla="*/ 0 h 924402"/>
                      <a:gd name="connsiteX240" fmla="*/ 2154242 w 4603109"/>
                      <a:gd name="connsiteY240" fmla="*/ 0 h 924402"/>
                      <a:gd name="connsiteX241" fmla="*/ 2156597 w 4603109"/>
                      <a:gd name="connsiteY241" fmla="*/ 0 h 924402"/>
                      <a:gd name="connsiteX242" fmla="*/ 2159388 w 4603109"/>
                      <a:gd name="connsiteY242" fmla="*/ 0 h 924402"/>
                      <a:gd name="connsiteX243" fmla="*/ 2160879 w 4603109"/>
                      <a:gd name="connsiteY243" fmla="*/ 0 h 924402"/>
                      <a:gd name="connsiteX244" fmla="*/ 2161633 w 4603109"/>
                      <a:gd name="connsiteY244" fmla="*/ 0 h 924402"/>
                      <a:gd name="connsiteX245" fmla="*/ 2167051 w 4603109"/>
                      <a:gd name="connsiteY245" fmla="*/ 0 h 924402"/>
                      <a:gd name="connsiteX246" fmla="*/ 2178999 w 4603109"/>
                      <a:gd name="connsiteY246" fmla="*/ 0 h 924402"/>
                      <a:gd name="connsiteX247" fmla="*/ 2182158 w 4603109"/>
                      <a:gd name="connsiteY247" fmla="*/ 0 h 924402"/>
                      <a:gd name="connsiteX248" fmla="*/ 2182815 w 4603109"/>
                      <a:gd name="connsiteY248" fmla="*/ 0 h 924402"/>
                      <a:gd name="connsiteX249" fmla="*/ 2188666 w 4603109"/>
                      <a:gd name="connsiteY249" fmla="*/ 0 h 924402"/>
                      <a:gd name="connsiteX250" fmla="*/ 2189452 w 4603109"/>
                      <a:gd name="connsiteY250" fmla="*/ 0 h 924402"/>
                      <a:gd name="connsiteX251" fmla="*/ 2191697 w 4603109"/>
                      <a:gd name="connsiteY251" fmla="*/ 0 h 924402"/>
                      <a:gd name="connsiteX252" fmla="*/ 2195471 w 4603109"/>
                      <a:gd name="connsiteY252" fmla="*/ 0 h 924402"/>
                      <a:gd name="connsiteX253" fmla="*/ 2201759 w 4603109"/>
                      <a:gd name="connsiteY253" fmla="*/ 0 h 924402"/>
                      <a:gd name="connsiteX254" fmla="*/ 2203100 w 4603109"/>
                      <a:gd name="connsiteY254" fmla="*/ 0 h 924402"/>
                      <a:gd name="connsiteX255" fmla="*/ 2204559 w 4603109"/>
                      <a:gd name="connsiteY255" fmla="*/ 0 h 924402"/>
                      <a:gd name="connsiteX256" fmla="*/ 2204591 w 4603109"/>
                      <a:gd name="connsiteY256" fmla="*/ 0 h 924402"/>
                      <a:gd name="connsiteX257" fmla="*/ 2212273 w 4603109"/>
                      <a:gd name="connsiteY257" fmla="*/ 0 h 924402"/>
                      <a:gd name="connsiteX258" fmla="*/ 2225535 w 4603109"/>
                      <a:gd name="connsiteY258" fmla="*/ 0 h 924402"/>
                      <a:gd name="connsiteX259" fmla="*/ 2231674 w 4603109"/>
                      <a:gd name="connsiteY259" fmla="*/ 0 h 924402"/>
                      <a:gd name="connsiteX260" fmla="*/ 2232096 w 4603109"/>
                      <a:gd name="connsiteY260" fmla="*/ 0 h 924402"/>
                      <a:gd name="connsiteX261" fmla="*/ 2232220 w 4603109"/>
                      <a:gd name="connsiteY261" fmla="*/ 0 h 924402"/>
                      <a:gd name="connsiteX262" fmla="*/ 2233118 w 4603109"/>
                      <a:gd name="connsiteY262" fmla="*/ 0 h 924402"/>
                      <a:gd name="connsiteX263" fmla="*/ 2233165 w 4603109"/>
                      <a:gd name="connsiteY263" fmla="*/ 0 h 924402"/>
                      <a:gd name="connsiteX264" fmla="*/ 2256725 w 4603109"/>
                      <a:gd name="connsiteY264" fmla="*/ 0 h 924402"/>
                      <a:gd name="connsiteX265" fmla="*/ 2257283 w 4603109"/>
                      <a:gd name="connsiteY265" fmla="*/ 0 h 924402"/>
                      <a:gd name="connsiteX266" fmla="*/ 2262285 w 4603109"/>
                      <a:gd name="connsiteY266" fmla="*/ 0 h 924402"/>
                      <a:gd name="connsiteX267" fmla="*/ 2284366 w 4603109"/>
                      <a:gd name="connsiteY267" fmla="*/ 0 h 924402"/>
                      <a:gd name="connsiteX268" fmla="*/ 2289402 w 4603109"/>
                      <a:gd name="connsiteY268" fmla="*/ 0 h 924402"/>
                      <a:gd name="connsiteX269" fmla="*/ 2292052 w 4603109"/>
                      <a:gd name="connsiteY269" fmla="*/ 0 h 924402"/>
                      <a:gd name="connsiteX270" fmla="*/ 2299271 w 4603109"/>
                      <a:gd name="connsiteY270" fmla="*/ 0 h 924402"/>
                      <a:gd name="connsiteX271" fmla="*/ 2308721 w 4603109"/>
                      <a:gd name="connsiteY271" fmla="*/ 0 h 924402"/>
                      <a:gd name="connsiteX272" fmla="*/ 2309927 w 4603109"/>
                      <a:gd name="connsiteY272" fmla="*/ 0 h 924402"/>
                      <a:gd name="connsiteX273" fmla="*/ 2316435 w 4603109"/>
                      <a:gd name="connsiteY273" fmla="*/ 0 h 924402"/>
                      <a:gd name="connsiteX274" fmla="*/ 2316703 w 4603109"/>
                      <a:gd name="connsiteY274" fmla="*/ 0 h 924402"/>
                      <a:gd name="connsiteX275" fmla="*/ 2319466 w 4603109"/>
                      <a:gd name="connsiteY275" fmla="*/ 0 h 924402"/>
                      <a:gd name="connsiteX276" fmla="*/ 2322840 w 4603109"/>
                      <a:gd name="connsiteY276" fmla="*/ 0 h 924402"/>
                      <a:gd name="connsiteX277" fmla="*/ 2329528 w 4603109"/>
                      <a:gd name="connsiteY277" fmla="*/ 0 h 924402"/>
                      <a:gd name="connsiteX278" fmla="*/ 2330869 w 4603109"/>
                      <a:gd name="connsiteY278" fmla="*/ 0 h 924402"/>
                      <a:gd name="connsiteX279" fmla="*/ 2332328 w 4603109"/>
                      <a:gd name="connsiteY279" fmla="*/ 0 h 924402"/>
                      <a:gd name="connsiteX280" fmla="*/ 2332360 w 4603109"/>
                      <a:gd name="connsiteY280" fmla="*/ 0 h 924402"/>
                      <a:gd name="connsiteX281" fmla="*/ 2335803 w 4603109"/>
                      <a:gd name="connsiteY281" fmla="*/ 0 h 924402"/>
                      <a:gd name="connsiteX282" fmla="*/ 2343312 w 4603109"/>
                      <a:gd name="connsiteY282" fmla="*/ 0 h 924402"/>
                      <a:gd name="connsiteX283" fmla="*/ 2344804 w 4603109"/>
                      <a:gd name="connsiteY283" fmla="*/ 0 h 924402"/>
                      <a:gd name="connsiteX284" fmla="*/ 2346768 w 4603109"/>
                      <a:gd name="connsiteY284" fmla="*/ 0 h 924402"/>
                      <a:gd name="connsiteX285" fmla="*/ 2347827 w 4603109"/>
                      <a:gd name="connsiteY285" fmla="*/ 0 h 924402"/>
                      <a:gd name="connsiteX286" fmla="*/ 2352274 w 4603109"/>
                      <a:gd name="connsiteY286" fmla="*/ 0 h 924402"/>
                      <a:gd name="connsiteX287" fmla="*/ 2359443 w 4603109"/>
                      <a:gd name="connsiteY287" fmla="*/ 0 h 924402"/>
                      <a:gd name="connsiteX288" fmla="*/ 2359865 w 4603109"/>
                      <a:gd name="connsiteY288" fmla="*/ 0 h 924402"/>
                      <a:gd name="connsiteX289" fmla="*/ 2359989 w 4603109"/>
                      <a:gd name="connsiteY289" fmla="*/ 0 h 924402"/>
                      <a:gd name="connsiteX290" fmla="*/ 2360887 w 4603109"/>
                      <a:gd name="connsiteY290" fmla="*/ 0 h 924402"/>
                      <a:gd name="connsiteX291" fmla="*/ 2360934 w 4603109"/>
                      <a:gd name="connsiteY291" fmla="*/ 0 h 924402"/>
                      <a:gd name="connsiteX292" fmla="*/ 2371886 w 4603109"/>
                      <a:gd name="connsiteY292" fmla="*/ 0 h 924402"/>
                      <a:gd name="connsiteX293" fmla="*/ 2373377 w 4603109"/>
                      <a:gd name="connsiteY293" fmla="*/ 0 h 924402"/>
                      <a:gd name="connsiteX294" fmla="*/ 2377892 w 4603109"/>
                      <a:gd name="connsiteY294" fmla="*/ 0 h 924402"/>
                      <a:gd name="connsiteX295" fmla="*/ 2382339 w 4603109"/>
                      <a:gd name="connsiteY295" fmla="*/ 0 h 924402"/>
                      <a:gd name="connsiteX296" fmla="*/ 2390054 w 4603109"/>
                      <a:gd name="connsiteY296" fmla="*/ 0 h 924402"/>
                      <a:gd name="connsiteX297" fmla="*/ 2419821 w 4603109"/>
                      <a:gd name="connsiteY297" fmla="*/ 0 h 924402"/>
                      <a:gd name="connsiteX298" fmla="*/ 2427040 w 4603109"/>
                      <a:gd name="connsiteY298" fmla="*/ 0 h 924402"/>
                      <a:gd name="connsiteX299" fmla="*/ 2436490 w 4603109"/>
                      <a:gd name="connsiteY299" fmla="*/ 0 h 924402"/>
                      <a:gd name="connsiteX300" fmla="*/ 2444472 w 4603109"/>
                      <a:gd name="connsiteY300" fmla="*/ 0 h 924402"/>
                      <a:gd name="connsiteX301" fmla="*/ 2448678 w 4603109"/>
                      <a:gd name="connsiteY301" fmla="*/ 0 h 924402"/>
                      <a:gd name="connsiteX302" fmla="*/ 2450171 w 4603109"/>
                      <a:gd name="connsiteY302" fmla="*/ 0 h 924402"/>
                      <a:gd name="connsiteX303" fmla="*/ 2450609 w 4603109"/>
                      <a:gd name="connsiteY303" fmla="*/ 0 h 924402"/>
                      <a:gd name="connsiteX304" fmla="*/ 2463572 w 4603109"/>
                      <a:gd name="connsiteY304" fmla="*/ 0 h 924402"/>
                      <a:gd name="connsiteX305" fmla="*/ 2471081 w 4603109"/>
                      <a:gd name="connsiteY305" fmla="*/ 0 h 924402"/>
                      <a:gd name="connsiteX306" fmla="*/ 2472573 w 4603109"/>
                      <a:gd name="connsiteY306" fmla="*/ 0 h 924402"/>
                      <a:gd name="connsiteX307" fmla="*/ 2474537 w 4603109"/>
                      <a:gd name="connsiteY307" fmla="*/ 0 h 924402"/>
                      <a:gd name="connsiteX308" fmla="*/ 2475596 w 4603109"/>
                      <a:gd name="connsiteY308" fmla="*/ 0 h 924402"/>
                      <a:gd name="connsiteX309" fmla="*/ 2477252 w 4603109"/>
                      <a:gd name="connsiteY309" fmla="*/ 0 h 924402"/>
                      <a:gd name="connsiteX310" fmla="*/ 2478712 w 4603109"/>
                      <a:gd name="connsiteY310" fmla="*/ 0 h 924402"/>
                      <a:gd name="connsiteX311" fmla="*/ 2478743 w 4603109"/>
                      <a:gd name="connsiteY311" fmla="*/ 0 h 924402"/>
                      <a:gd name="connsiteX312" fmla="*/ 2480043 w 4603109"/>
                      <a:gd name="connsiteY312" fmla="*/ 0 h 924402"/>
                      <a:gd name="connsiteX313" fmla="*/ 2499655 w 4603109"/>
                      <a:gd name="connsiteY313" fmla="*/ 0 h 924402"/>
                      <a:gd name="connsiteX314" fmla="*/ 2501146 w 4603109"/>
                      <a:gd name="connsiteY314" fmla="*/ 0 h 924402"/>
                      <a:gd name="connsiteX315" fmla="*/ 2505661 w 4603109"/>
                      <a:gd name="connsiteY315" fmla="*/ 0 h 924402"/>
                      <a:gd name="connsiteX316" fmla="*/ 2508776 w 4603109"/>
                      <a:gd name="connsiteY316" fmla="*/ 0 h 924402"/>
                      <a:gd name="connsiteX317" fmla="*/ 2510108 w 4603109"/>
                      <a:gd name="connsiteY317" fmla="*/ 0 h 924402"/>
                      <a:gd name="connsiteX318" fmla="*/ 2524178 w 4603109"/>
                      <a:gd name="connsiteY318" fmla="*/ 0 h 924402"/>
                      <a:gd name="connsiteX319" fmla="*/ 2525248 w 4603109"/>
                      <a:gd name="connsiteY319" fmla="*/ 0 h 924402"/>
                      <a:gd name="connsiteX320" fmla="*/ 2525669 w 4603109"/>
                      <a:gd name="connsiteY320" fmla="*/ 0 h 924402"/>
                      <a:gd name="connsiteX321" fmla="*/ 2552329 w 4603109"/>
                      <a:gd name="connsiteY321" fmla="*/ 0 h 924402"/>
                      <a:gd name="connsiteX322" fmla="*/ 2552751 w 4603109"/>
                      <a:gd name="connsiteY322" fmla="*/ 0 h 924402"/>
                      <a:gd name="connsiteX323" fmla="*/ 2554242 w 4603109"/>
                      <a:gd name="connsiteY323" fmla="*/ 0 h 924402"/>
                      <a:gd name="connsiteX324" fmla="*/ 2574787 w 4603109"/>
                      <a:gd name="connsiteY324" fmla="*/ 0 h 924402"/>
                      <a:gd name="connsiteX325" fmla="*/ 2576279 w 4603109"/>
                      <a:gd name="connsiteY325" fmla="*/ 0 h 924402"/>
                      <a:gd name="connsiteX326" fmla="*/ 2576447 w 4603109"/>
                      <a:gd name="connsiteY326" fmla="*/ 0 h 924402"/>
                      <a:gd name="connsiteX327" fmla="*/ 2577940 w 4603109"/>
                      <a:gd name="connsiteY327" fmla="*/ 0 h 924402"/>
                      <a:gd name="connsiteX328" fmla="*/ 2603360 w 4603109"/>
                      <a:gd name="connsiteY328" fmla="*/ 0 h 924402"/>
                      <a:gd name="connsiteX329" fmla="*/ 2604852 w 4603109"/>
                      <a:gd name="connsiteY329" fmla="*/ 0 h 924402"/>
                      <a:gd name="connsiteX330" fmla="*/ 2605021 w 4603109"/>
                      <a:gd name="connsiteY330" fmla="*/ 0 h 924402"/>
                      <a:gd name="connsiteX331" fmla="*/ 2605484 w 4603109"/>
                      <a:gd name="connsiteY331" fmla="*/ 0 h 924402"/>
                      <a:gd name="connsiteX332" fmla="*/ 2606481 w 4603109"/>
                      <a:gd name="connsiteY332" fmla="*/ 0 h 924402"/>
                      <a:gd name="connsiteX333" fmla="*/ 2606512 w 4603109"/>
                      <a:gd name="connsiteY333" fmla="*/ 0 h 924402"/>
                      <a:gd name="connsiteX334" fmla="*/ 2606976 w 4603109"/>
                      <a:gd name="connsiteY334" fmla="*/ 0 h 924402"/>
                      <a:gd name="connsiteX335" fmla="*/ 2618923 w 4603109"/>
                      <a:gd name="connsiteY335" fmla="*/ 0 h 924402"/>
                      <a:gd name="connsiteX336" fmla="*/ 2621248 w 4603109"/>
                      <a:gd name="connsiteY336" fmla="*/ 0 h 924402"/>
                      <a:gd name="connsiteX337" fmla="*/ 2622740 w 4603109"/>
                      <a:gd name="connsiteY337" fmla="*/ 0 h 924402"/>
                      <a:gd name="connsiteX338" fmla="*/ 2627885 w 4603109"/>
                      <a:gd name="connsiteY338" fmla="*/ 0 h 924402"/>
                      <a:gd name="connsiteX339" fmla="*/ 2629377 w 4603109"/>
                      <a:gd name="connsiteY339" fmla="*/ 0 h 924402"/>
                      <a:gd name="connsiteX340" fmla="*/ 2634058 w 4603109"/>
                      <a:gd name="connsiteY340" fmla="*/ 0 h 924402"/>
                      <a:gd name="connsiteX341" fmla="*/ 2635549 w 4603109"/>
                      <a:gd name="connsiteY341" fmla="*/ 0 h 924402"/>
                      <a:gd name="connsiteX342" fmla="*/ 2636545 w 4603109"/>
                      <a:gd name="connsiteY342" fmla="*/ 0 h 924402"/>
                      <a:gd name="connsiteX343" fmla="*/ 2648987 w 4603109"/>
                      <a:gd name="connsiteY343" fmla="*/ 0 h 924402"/>
                      <a:gd name="connsiteX344" fmla="*/ 2649821 w 4603109"/>
                      <a:gd name="connsiteY344" fmla="*/ 0 h 924402"/>
                      <a:gd name="connsiteX345" fmla="*/ 2651313 w 4603109"/>
                      <a:gd name="connsiteY345" fmla="*/ 0 h 924402"/>
                      <a:gd name="connsiteX346" fmla="*/ 2651947 w 4603109"/>
                      <a:gd name="connsiteY346" fmla="*/ 0 h 924402"/>
                      <a:gd name="connsiteX347" fmla="*/ 2653017 w 4603109"/>
                      <a:gd name="connsiteY347" fmla="*/ 0 h 924402"/>
                      <a:gd name="connsiteX348" fmla="*/ 2653438 w 4603109"/>
                      <a:gd name="connsiteY348" fmla="*/ 0 h 924402"/>
                      <a:gd name="connsiteX349" fmla="*/ 2656459 w 4603109"/>
                      <a:gd name="connsiteY349" fmla="*/ 0 h 924402"/>
                      <a:gd name="connsiteX350" fmla="*/ 2657950 w 4603109"/>
                      <a:gd name="connsiteY350" fmla="*/ 0 h 924402"/>
                      <a:gd name="connsiteX351" fmla="*/ 2665460 w 4603109"/>
                      <a:gd name="connsiteY351" fmla="*/ 0 h 924402"/>
                      <a:gd name="connsiteX352" fmla="*/ 2680098 w 4603109"/>
                      <a:gd name="connsiteY352" fmla="*/ 0 h 924402"/>
                      <a:gd name="connsiteX353" fmla="*/ 2680520 w 4603109"/>
                      <a:gd name="connsiteY353" fmla="*/ 0 h 924402"/>
                      <a:gd name="connsiteX354" fmla="*/ 2682011 w 4603109"/>
                      <a:gd name="connsiteY354" fmla="*/ 0 h 924402"/>
                      <a:gd name="connsiteX355" fmla="*/ 2692542 w 4603109"/>
                      <a:gd name="connsiteY355" fmla="*/ 0 h 924402"/>
                      <a:gd name="connsiteX356" fmla="*/ 2702556 w 4603109"/>
                      <a:gd name="connsiteY356" fmla="*/ 0 h 924402"/>
                      <a:gd name="connsiteX357" fmla="*/ 2704048 w 4603109"/>
                      <a:gd name="connsiteY357" fmla="*/ 0 h 924402"/>
                      <a:gd name="connsiteX358" fmla="*/ 2724289 w 4603109"/>
                      <a:gd name="connsiteY358" fmla="*/ 0 h 924402"/>
                      <a:gd name="connsiteX359" fmla="*/ 2731129 w 4603109"/>
                      <a:gd name="connsiteY359" fmla="*/ 0 h 924402"/>
                      <a:gd name="connsiteX360" fmla="*/ 2732621 w 4603109"/>
                      <a:gd name="connsiteY360" fmla="*/ 0 h 924402"/>
                      <a:gd name="connsiteX361" fmla="*/ 2733253 w 4603109"/>
                      <a:gd name="connsiteY361" fmla="*/ 0 h 924402"/>
                      <a:gd name="connsiteX362" fmla="*/ 2734745 w 4603109"/>
                      <a:gd name="connsiteY362" fmla="*/ 0 h 924402"/>
                      <a:gd name="connsiteX363" fmla="*/ 2746692 w 4603109"/>
                      <a:gd name="connsiteY363" fmla="*/ 0 h 924402"/>
                      <a:gd name="connsiteX364" fmla="*/ 2749017 w 4603109"/>
                      <a:gd name="connsiteY364" fmla="*/ 0 h 924402"/>
                      <a:gd name="connsiteX365" fmla="*/ 2750509 w 4603109"/>
                      <a:gd name="connsiteY365" fmla="*/ 0 h 924402"/>
                      <a:gd name="connsiteX366" fmla="*/ 2754354 w 4603109"/>
                      <a:gd name="connsiteY366" fmla="*/ 0 h 924402"/>
                      <a:gd name="connsiteX367" fmla="*/ 2755654 w 4603109"/>
                      <a:gd name="connsiteY367" fmla="*/ 0 h 924402"/>
                      <a:gd name="connsiteX368" fmla="*/ 2757146 w 4603109"/>
                      <a:gd name="connsiteY368" fmla="*/ 0 h 924402"/>
                      <a:gd name="connsiteX369" fmla="*/ 2761827 w 4603109"/>
                      <a:gd name="connsiteY369" fmla="*/ 0 h 924402"/>
                      <a:gd name="connsiteX370" fmla="*/ 2763318 w 4603109"/>
                      <a:gd name="connsiteY370" fmla="*/ 0 h 924402"/>
                      <a:gd name="connsiteX371" fmla="*/ 2776756 w 4603109"/>
                      <a:gd name="connsiteY371" fmla="*/ 0 h 924402"/>
                      <a:gd name="connsiteX372" fmla="*/ 2777590 w 4603109"/>
                      <a:gd name="connsiteY372" fmla="*/ 0 h 924402"/>
                      <a:gd name="connsiteX373" fmla="*/ 2779082 w 4603109"/>
                      <a:gd name="connsiteY373" fmla="*/ 0 h 924402"/>
                      <a:gd name="connsiteX374" fmla="*/ 2783442 w 4603109"/>
                      <a:gd name="connsiteY374" fmla="*/ 0 h 924402"/>
                      <a:gd name="connsiteX375" fmla="*/ 2784228 w 4603109"/>
                      <a:gd name="connsiteY375" fmla="*/ 0 h 924402"/>
                      <a:gd name="connsiteX376" fmla="*/ 2785719 w 4603109"/>
                      <a:gd name="connsiteY376" fmla="*/ 0 h 924402"/>
                      <a:gd name="connsiteX377" fmla="*/ 2786473 w 4603109"/>
                      <a:gd name="connsiteY377" fmla="*/ 0 h 924402"/>
                      <a:gd name="connsiteX378" fmla="*/ 2793229 w 4603109"/>
                      <a:gd name="connsiteY378" fmla="*/ 0 h 924402"/>
                      <a:gd name="connsiteX379" fmla="*/ 2799367 w 4603109"/>
                      <a:gd name="connsiteY379" fmla="*/ 0 h 924402"/>
                      <a:gd name="connsiteX380" fmla="*/ 2813506 w 4603109"/>
                      <a:gd name="connsiteY380" fmla="*/ 0 h 924402"/>
                      <a:gd name="connsiteX381" fmla="*/ 2820311 w 4603109"/>
                      <a:gd name="connsiteY381" fmla="*/ 0 h 924402"/>
                      <a:gd name="connsiteX382" fmla="*/ 2827893 w 4603109"/>
                      <a:gd name="connsiteY382" fmla="*/ 0 h 924402"/>
                      <a:gd name="connsiteX383" fmla="*/ 2827940 w 4603109"/>
                      <a:gd name="connsiteY383" fmla="*/ 0 h 924402"/>
                      <a:gd name="connsiteX384" fmla="*/ 2829431 w 4603109"/>
                      <a:gd name="connsiteY384" fmla="*/ 0 h 924402"/>
                      <a:gd name="connsiteX385" fmla="*/ 2829978 w 4603109"/>
                      <a:gd name="connsiteY385" fmla="*/ 0 h 924402"/>
                      <a:gd name="connsiteX386" fmla="*/ 2852058 w 4603109"/>
                      <a:gd name="connsiteY386" fmla="*/ 0 h 924402"/>
                      <a:gd name="connsiteX387" fmla="*/ 2857060 w 4603109"/>
                      <a:gd name="connsiteY387" fmla="*/ 0 h 924402"/>
                      <a:gd name="connsiteX388" fmla="*/ 2857958 w 4603109"/>
                      <a:gd name="connsiteY388" fmla="*/ 0 h 924402"/>
                      <a:gd name="connsiteX389" fmla="*/ 2871601 w 4603109"/>
                      <a:gd name="connsiteY389" fmla="*/ 0 h 924402"/>
                      <a:gd name="connsiteX390" fmla="*/ 2882123 w 4603109"/>
                      <a:gd name="connsiteY390" fmla="*/ 0 h 924402"/>
                      <a:gd name="connsiteX391" fmla="*/ 2894046 w 4603109"/>
                      <a:gd name="connsiteY391" fmla="*/ 0 h 924402"/>
                      <a:gd name="connsiteX392" fmla="*/ 2903496 w 4603109"/>
                      <a:gd name="connsiteY392" fmla="*/ 0 h 924402"/>
                      <a:gd name="connsiteX393" fmla="*/ 2911211 w 4603109"/>
                      <a:gd name="connsiteY393" fmla="*/ 0 h 924402"/>
                      <a:gd name="connsiteX394" fmla="*/ 2914242 w 4603109"/>
                      <a:gd name="connsiteY394" fmla="*/ 0 h 924402"/>
                      <a:gd name="connsiteX395" fmla="*/ 2914461 w 4603109"/>
                      <a:gd name="connsiteY395" fmla="*/ 0 h 924402"/>
                      <a:gd name="connsiteX396" fmla="*/ 2924111 w 4603109"/>
                      <a:gd name="connsiteY396" fmla="*/ 0 h 924402"/>
                      <a:gd name="connsiteX397" fmla="*/ 2927136 w 4603109"/>
                      <a:gd name="connsiteY397" fmla="*/ 0 h 924402"/>
                      <a:gd name="connsiteX398" fmla="*/ 2933561 w 4603109"/>
                      <a:gd name="connsiteY398" fmla="*/ 0 h 924402"/>
                      <a:gd name="connsiteX399" fmla="*/ 2939580 w 4603109"/>
                      <a:gd name="connsiteY399" fmla="*/ 0 h 924402"/>
                      <a:gd name="connsiteX400" fmla="*/ 2941275 w 4603109"/>
                      <a:gd name="connsiteY400" fmla="*/ 0 h 924402"/>
                      <a:gd name="connsiteX401" fmla="*/ 2941543 w 4603109"/>
                      <a:gd name="connsiteY401" fmla="*/ 0 h 924402"/>
                      <a:gd name="connsiteX402" fmla="*/ 2945586 w 4603109"/>
                      <a:gd name="connsiteY402" fmla="*/ 0 h 924402"/>
                      <a:gd name="connsiteX403" fmla="*/ 2950032 w 4603109"/>
                      <a:gd name="connsiteY403" fmla="*/ 0 h 924402"/>
                      <a:gd name="connsiteX404" fmla="*/ 2955662 w 4603109"/>
                      <a:gd name="connsiteY404" fmla="*/ 0 h 924402"/>
                      <a:gd name="connsiteX405" fmla="*/ 2955709 w 4603109"/>
                      <a:gd name="connsiteY405" fmla="*/ 0 h 924402"/>
                      <a:gd name="connsiteX406" fmla="*/ 2957200 w 4603109"/>
                      <a:gd name="connsiteY406" fmla="*/ 0 h 924402"/>
                      <a:gd name="connsiteX407" fmla="*/ 2957747 w 4603109"/>
                      <a:gd name="connsiteY407" fmla="*/ 0 h 924402"/>
                      <a:gd name="connsiteX408" fmla="*/ 2968152 w 4603109"/>
                      <a:gd name="connsiteY408" fmla="*/ 0 h 924402"/>
                      <a:gd name="connsiteX409" fmla="*/ 2969644 w 4603109"/>
                      <a:gd name="connsiteY409" fmla="*/ 0 h 924402"/>
                      <a:gd name="connsiteX410" fmla="*/ 2972667 w 4603109"/>
                      <a:gd name="connsiteY410" fmla="*/ 0 h 924402"/>
                      <a:gd name="connsiteX411" fmla="*/ 2977114 w 4603109"/>
                      <a:gd name="connsiteY411" fmla="*/ 0 h 924402"/>
                      <a:gd name="connsiteX412" fmla="*/ 2984829 w 4603109"/>
                      <a:gd name="connsiteY412" fmla="*/ 0 h 924402"/>
                      <a:gd name="connsiteX413" fmla="*/ 2985727 w 4603109"/>
                      <a:gd name="connsiteY413" fmla="*/ 0 h 924402"/>
                      <a:gd name="connsiteX414" fmla="*/ 2999370 w 4603109"/>
                      <a:gd name="connsiteY414" fmla="*/ 0 h 924402"/>
                      <a:gd name="connsiteX415" fmla="*/ 3021815 w 4603109"/>
                      <a:gd name="connsiteY415" fmla="*/ 0 h 924402"/>
                      <a:gd name="connsiteX416" fmla="*/ 3031265 w 4603109"/>
                      <a:gd name="connsiteY416" fmla="*/ 0 h 924402"/>
                      <a:gd name="connsiteX417" fmla="*/ 3042230 w 4603109"/>
                      <a:gd name="connsiteY417" fmla="*/ 0 h 924402"/>
                      <a:gd name="connsiteX418" fmla="*/ 3044946 w 4603109"/>
                      <a:gd name="connsiteY418" fmla="*/ 0 h 924402"/>
                      <a:gd name="connsiteX419" fmla="*/ 3051880 w 4603109"/>
                      <a:gd name="connsiteY419" fmla="*/ 0 h 924402"/>
                      <a:gd name="connsiteX420" fmla="*/ 3061330 w 4603109"/>
                      <a:gd name="connsiteY420" fmla="*/ 0 h 924402"/>
                      <a:gd name="connsiteX421" fmla="*/ 3067349 w 4603109"/>
                      <a:gd name="connsiteY421" fmla="*/ 0 h 924402"/>
                      <a:gd name="connsiteX422" fmla="*/ 3069312 w 4603109"/>
                      <a:gd name="connsiteY422" fmla="*/ 0 h 924402"/>
                      <a:gd name="connsiteX423" fmla="*/ 3073355 w 4603109"/>
                      <a:gd name="connsiteY423" fmla="*/ 0 h 924402"/>
                      <a:gd name="connsiteX424" fmla="*/ 3073518 w 4603109"/>
                      <a:gd name="connsiteY424" fmla="*/ 0 h 924402"/>
                      <a:gd name="connsiteX425" fmla="*/ 3075011 w 4603109"/>
                      <a:gd name="connsiteY425" fmla="*/ 0 h 924402"/>
                      <a:gd name="connsiteX426" fmla="*/ 3077801 w 4603109"/>
                      <a:gd name="connsiteY426" fmla="*/ 0 h 924402"/>
                      <a:gd name="connsiteX427" fmla="*/ 3095921 w 4603109"/>
                      <a:gd name="connsiteY427" fmla="*/ 0 h 924402"/>
                      <a:gd name="connsiteX428" fmla="*/ 3097413 w 4603109"/>
                      <a:gd name="connsiteY428" fmla="*/ 0 h 924402"/>
                      <a:gd name="connsiteX429" fmla="*/ 3100436 w 4603109"/>
                      <a:gd name="connsiteY429" fmla="*/ 0 h 924402"/>
                      <a:gd name="connsiteX430" fmla="*/ 3103552 w 4603109"/>
                      <a:gd name="connsiteY430" fmla="*/ 0 h 924402"/>
                      <a:gd name="connsiteX431" fmla="*/ 3104883 w 4603109"/>
                      <a:gd name="connsiteY431" fmla="*/ 0 h 924402"/>
                      <a:gd name="connsiteX432" fmla="*/ 3120023 w 4603109"/>
                      <a:gd name="connsiteY432" fmla="*/ 0 h 924402"/>
                      <a:gd name="connsiteX433" fmla="*/ 3120445 w 4603109"/>
                      <a:gd name="connsiteY433" fmla="*/ 0 h 924402"/>
                      <a:gd name="connsiteX434" fmla="*/ 3149018 w 4603109"/>
                      <a:gd name="connsiteY434" fmla="*/ 0 h 924402"/>
                      <a:gd name="connsiteX435" fmla="*/ 3150088 w 4603109"/>
                      <a:gd name="connsiteY435" fmla="*/ 0 h 924402"/>
                      <a:gd name="connsiteX436" fmla="*/ 3150509 w 4603109"/>
                      <a:gd name="connsiteY436" fmla="*/ 0 h 924402"/>
                      <a:gd name="connsiteX437" fmla="*/ 3171054 w 4603109"/>
                      <a:gd name="connsiteY437" fmla="*/ 0 h 924402"/>
                      <a:gd name="connsiteX438" fmla="*/ 3172715 w 4603109"/>
                      <a:gd name="connsiteY438" fmla="*/ 0 h 924402"/>
                      <a:gd name="connsiteX439" fmla="*/ 3199627 w 4603109"/>
                      <a:gd name="connsiteY439" fmla="*/ 0 h 924402"/>
                      <a:gd name="connsiteX440" fmla="*/ 3201119 w 4603109"/>
                      <a:gd name="connsiteY440" fmla="*/ 0 h 924402"/>
                      <a:gd name="connsiteX441" fmla="*/ 3201287 w 4603109"/>
                      <a:gd name="connsiteY441" fmla="*/ 0 h 924402"/>
                      <a:gd name="connsiteX442" fmla="*/ 3201751 w 4603109"/>
                      <a:gd name="connsiteY442" fmla="*/ 0 h 924402"/>
                      <a:gd name="connsiteX443" fmla="*/ 3202780 w 4603109"/>
                      <a:gd name="connsiteY443" fmla="*/ 0 h 924402"/>
                      <a:gd name="connsiteX444" fmla="*/ 3217515 w 4603109"/>
                      <a:gd name="connsiteY444" fmla="*/ 0 h 924402"/>
                      <a:gd name="connsiteX445" fmla="*/ 3224152 w 4603109"/>
                      <a:gd name="connsiteY445" fmla="*/ 0 h 924402"/>
                      <a:gd name="connsiteX446" fmla="*/ 3230324 w 4603109"/>
                      <a:gd name="connsiteY446" fmla="*/ 0 h 924402"/>
                      <a:gd name="connsiteX447" fmla="*/ 3231321 w 4603109"/>
                      <a:gd name="connsiteY447" fmla="*/ 0 h 924402"/>
                      <a:gd name="connsiteX448" fmla="*/ 3231816 w 4603109"/>
                      <a:gd name="connsiteY448" fmla="*/ 0 h 924402"/>
                      <a:gd name="connsiteX449" fmla="*/ 3243763 w 4603109"/>
                      <a:gd name="connsiteY449" fmla="*/ 0 h 924402"/>
                      <a:gd name="connsiteX450" fmla="*/ 3246088 w 4603109"/>
                      <a:gd name="connsiteY450" fmla="*/ 0 h 924402"/>
                      <a:gd name="connsiteX451" fmla="*/ 3247580 w 4603109"/>
                      <a:gd name="connsiteY451" fmla="*/ 0 h 924402"/>
                      <a:gd name="connsiteX452" fmla="*/ 3247792 w 4603109"/>
                      <a:gd name="connsiteY452" fmla="*/ 0 h 924402"/>
                      <a:gd name="connsiteX453" fmla="*/ 3248214 w 4603109"/>
                      <a:gd name="connsiteY453" fmla="*/ 0 h 924402"/>
                      <a:gd name="connsiteX454" fmla="*/ 3252725 w 4603109"/>
                      <a:gd name="connsiteY454" fmla="*/ 0 h 924402"/>
                      <a:gd name="connsiteX455" fmla="*/ 3254217 w 4603109"/>
                      <a:gd name="connsiteY455" fmla="*/ 0 h 924402"/>
                      <a:gd name="connsiteX456" fmla="*/ 3260235 w 4603109"/>
                      <a:gd name="connsiteY456" fmla="*/ 0 h 924402"/>
                      <a:gd name="connsiteX457" fmla="*/ 3276787 w 4603109"/>
                      <a:gd name="connsiteY457" fmla="*/ 0 h 924402"/>
                      <a:gd name="connsiteX458" fmla="*/ 3277857 w 4603109"/>
                      <a:gd name="connsiteY458" fmla="*/ 0 h 924402"/>
                      <a:gd name="connsiteX459" fmla="*/ 3278278 w 4603109"/>
                      <a:gd name="connsiteY459" fmla="*/ 0 h 924402"/>
                      <a:gd name="connsiteX460" fmla="*/ 3290300 w 4603109"/>
                      <a:gd name="connsiteY460" fmla="*/ 0 h 924402"/>
                      <a:gd name="connsiteX461" fmla="*/ 3298823 w 4603109"/>
                      <a:gd name="connsiteY461" fmla="*/ 0 h 924402"/>
                      <a:gd name="connsiteX462" fmla="*/ 3327396 w 4603109"/>
                      <a:gd name="connsiteY462" fmla="*/ 0 h 924402"/>
                      <a:gd name="connsiteX463" fmla="*/ 3328888 w 4603109"/>
                      <a:gd name="connsiteY463" fmla="*/ 0 h 924402"/>
                      <a:gd name="connsiteX464" fmla="*/ 3329520 w 4603109"/>
                      <a:gd name="connsiteY464" fmla="*/ 0 h 924402"/>
                      <a:gd name="connsiteX465" fmla="*/ 3345284 w 4603109"/>
                      <a:gd name="connsiteY465" fmla="*/ 0 h 924402"/>
                      <a:gd name="connsiteX466" fmla="*/ 3349129 w 4603109"/>
                      <a:gd name="connsiteY466" fmla="*/ 0 h 924402"/>
                      <a:gd name="connsiteX467" fmla="*/ 3351921 w 4603109"/>
                      <a:gd name="connsiteY467" fmla="*/ 0 h 924402"/>
                      <a:gd name="connsiteX468" fmla="*/ 3358093 w 4603109"/>
                      <a:gd name="connsiteY468" fmla="*/ 0 h 924402"/>
                      <a:gd name="connsiteX469" fmla="*/ 3359585 w 4603109"/>
                      <a:gd name="connsiteY469" fmla="*/ 0 h 924402"/>
                      <a:gd name="connsiteX470" fmla="*/ 3371532 w 4603109"/>
                      <a:gd name="connsiteY470" fmla="*/ 0 h 924402"/>
                      <a:gd name="connsiteX471" fmla="*/ 3373857 w 4603109"/>
                      <a:gd name="connsiteY471" fmla="*/ 0 h 924402"/>
                      <a:gd name="connsiteX472" fmla="*/ 3375349 w 4603109"/>
                      <a:gd name="connsiteY472" fmla="*/ 0 h 924402"/>
                      <a:gd name="connsiteX473" fmla="*/ 3380494 w 4603109"/>
                      <a:gd name="connsiteY473" fmla="*/ 0 h 924402"/>
                      <a:gd name="connsiteX474" fmla="*/ 3381986 w 4603109"/>
                      <a:gd name="connsiteY474" fmla="*/ 0 h 924402"/>
                      <a:gd name="connsiteX475" fmla="*/ 3388004 w 4603109"/>
                      <a:gd name="connsiteY475" fmla="*/ 0 h 924402"/>
                      <a:gd name="connsiteX476" fmla="*/ 3408282 w 4603109"/>
                      <a:gd name="connsiteY476" fmla="*/ 0 h 924402"/>
                      <a:gd name="connsiteX477" fmla="*/ 3418069 w 4603109"/>
                      <a:gd name="connsiteY477" fmla="*/ 0 h 924402"/>
                      <a:gd name="connsiteX478" fmla="*/ 3424207 w 4603109"/>
                      <a:gd name="connsiteY478" fmla="*/ 0 h 924402"/>
                      <a:gd name="connsiteX479" fmla="*/ 3424753 w 4603109"/>
                      <a:gd name="connsiteY479" fmla="*/ 0 h 924402"/>
                      <a:gd name="connsiteX480" fmla="*/ 3452733 w 4603109"/>
                      <a:gd name="connsiteY480" fmla="*/ 0 h 924402"/>
                      <a:gd name="connsiteX481" fmla="*/ 3454818 w 4603109"/>
                      <a:gd name="connsiteY481" fmla="*/ 0 h 924402"/>
                      <a:gd name="connsiteX482" fmla="*/ 3476898 w 4603109"/>
                      <a:gd name="connsiteY482" fmla="*/ 0 h 924402"/>
                      <a:gd name="connsiteX483" fmla="*/ 3496441 w 4603109"/>
                      <a:gd name="connsiteY483" fmla="*/ 0 h 924402"/>
                      <a:gd name="connsiteX484" fmla="*/ 3509236 w 4603109"/>
                      <a:gd name="connsiteY484" fmla="*/ 0 h 924402"/>
                      <a:gd name="connsiteX485" fmla="*/ 3518886 w 4603109"/>
                      <a:gd name="connsiteY485" fmla="*/ 0 h 924402"/>
                      <a:gd name="connsiteX486" fmla="*/ 3528336 w 4603109"/>
                      <a:gd name="connsiteY486" fmla="*/ 0 h 924402"/>
                      <a:gd name="connsiteX487" fmla="*/ 3536051 w 4603109"/>
                      <a:gd name="connsiteY487" fmla="*/ 0 h 924402"/>
                      <a:gd name="connsiteX488" fmla="*/ 3539301 w 4603109"/>
                      <a:gd name="connsiteY488" fmla="*/ 0 h 924402"/>
                      <a:gd name="connsiteX489" fmla="*/ 3540361 w 4603109"/>
                      <a:gd name="connsiteY489" fmla="*/ 0 h 924402"/>
                      <a:gd name="connsiteX490" fmla="*/ 3544807 w 4603109"/>
                      <a:gd name="connsiteY490" fmla="*/ 0 h 924402"/>
                      <a:gd name="connsiteX491" fmla="*/ 3551976 w 4603109"/>
                      <a:gd name="connsiteY491" fmla="*/ 0 h 924402"/>
                      <a:gd name="connsiteX492" fmla="*/ 3552522 w 4603109"/>
                      <a:gd name="connsiteY492" fmla="*/ 0 h 924402"/>
                      <a:gd name="connsiteX493" fmla="*/ 3564420 w 4603109"/>
                      <a:gd name="connsiteY493" fmla="*/ 0 h 924402"/>
                      <a:gd name="connsiteX494" fmla="*/ 3570426 w 4603109"/>
                      <a:gd name="connsiteY494" fmla="*/ 0 h 924402"/>
                      <a:gd name="connsiteX495" fmla="*/ 3574872 w 4603109"/>
                      <a:gd name="connsiteY495" fmla="*/ 0 h 924402"/>
                      <a:gd name="connsiteX496" fmla="*/ 3580502 w 4603109"/>
                      <a:gd name="connsiteY496" fmla="*/ 0 h 924402"/>
                      <a:gd name="connsiteX497" fmla="*/ 3582587 w 4603109"/>
                      <a:gd name="connsiteY497" fmla="*/ 0 h 924402"/>
                      <a:gd name="connsiteX498" fmla="*/ 3624210 w 4603109"/>
                      <a:gd name="connsiteY498" fmla="*/ 0 h 924402"/>
                      <a:gd name="connsiteX499" fmla="*/ 3637005 w 4603109"/>
                      <a:gd name="connsiteY499" fmla="*/ 0 h 924402"/>
                      <a:gd name="connsiteX500" fmla="*/ 3646655 w 4603109"/>
                      <a:gd name="connsiteY500" fmla="*/ 0 h 924402"/>
                      <a:gd name="connsiteX501" fmla="*/ 3656105 w 4603109"/>
                      <a:gd name="connsiteY501" fmla="*/ 0 h 924402"/>
                      <a:gd name="connsiteX502" fmla="*/ 3667070 w 4603109"/>
                      <a:gd name="connsiteY502" fmla="*/ 0 h 924402"/>
                      <a:gd name="connsiteX503" fmla="*/ 3668130 w 4603109"/>
                      <a:gd name="connsiteY503" fmla="*/ 0 h 924402"/>
                      <a:gd name="connsiteX504" fmla="*/ 3669786 w 4603109"/>
                      <a:gd name="connsiteY504" fmla="*/ 0 h 924402"/>
                      <a:gd name="connsiteX505" fmla="*/ 3672576 w 4603109"/>
                      <a:gd name="connsiteY505" fmla="*/ 0 h 924402"/>
                      <a:gd name="connsiteX506" fmla="*/ 3692189 w 4603109"/>
                      <a:gd name="connsiteY506" fmla="*/ 0 h 924402"/>
                      <a:gd name="connsiteX507" fmla="*/ 3698195 w 4603109"/>
                      <a:gd name="connsiteY507" fmla="*/ 0 h 924402"/>
                      <a:gd name="connsiteX508" fmla="*/ 3702641 w 4603109"/>
                      <a:gd name="connsiteY508" fmla="*/ 0 h 924402"/>
                      <a:gd name="connsiteX509" fmla="*/ 3744863 w 4603109"/>
                      <a:gd name="connsiteY509" fmla="*/ 0 h 924402"/>
                      <a:gd name="connsiteX510" fmla="*/ 3745285 w 4603109"/>
                      <a:gd name="connsiteY510" fmla="*/ 0 h 924402"/>
                      <a:gd name="connsiteX511" fmla="*/ 3795894 w 4603109"/>
                      <a:gd name="connsiteY511" fmla="*/ 0 h 924402"/>
                      <a:gd name="connsiteX512" fmla="*/ 3797555 w 4603109"/>
                      <a:gd name="connsiteY512" fmla="*/ 0 h 924402"/>
                      <a:gd name="connsiteX513" fmla="*/ 3826591 w 4603109"/>
                      <a:gd name="connsiteY513" fmla="*/ 0 h 924402"/>
                      <a:gd name="connsiteX514" fmla="*/ 3842355 w 4603109"/>
                      <a:gd name="connsiteY514" fmla="*/ 0 h 924402"/>
                      <a:gd name="connsiteX515" fmla="*/ 3848992 w 4603109"/>
                      <a:gd name="connsiteY515" fmla="*/ 0 h 924402"/>
                      <a:gd name="connsiteX516" fmla="*/ 3872632 w 4603109"/>
                      <a:gd name="connsiteY516" fmla="*/ 0 h 924402"/>
                      <a:gd name="connsiteX517" fmla="*/ 3873054 w 4603109"/>
                      <a:gd name="connsiteY517" fmla="*/ 0 h 924402"/>
                      <a:gd name="connsiteX518" fmla="*/ 3885075 w 4603109"/>
                      <a:gd name="connsiteY518" fmla="*/ 0 h 924402"/>
                      <a:gd name="connsiteX519" fmla="*/ 3923663 w 4603109"/>
                      <a:gd name="connsiteY519" fmla="*/ 0 h 924402"/>
                      <a:gd name="connsiteX520" fmla="*/ 3954360 w 4603109"/>
                      <a:gd name="connsiteY520" fmla="*/ 0 h 924402"/>
                      <a:gd name="connsiteX521" fmla="*/ 3970124 w 4603109"/>
                      <a:gd name="connsiteY521" fmla="*/ 0 h 924402"/>
                      <a:gd name="connsiteX522" fmla="*/ 3976761 w 4603109"/>
                      <a:gd name="connsiteY522" fmla="*/ 0 h 924402"/>
                      <a:gd name="connsiteX523" fmla="*/ 4012844 w 4603109"/>
                      <a:gd name="connsiteY523" fmla="*/ 0 h 924402"/>
                      <a:gd name="connsiteX524" fmla="*/ 4049593 w 4603109"/>
                      <a:gd name="connsiteY524" fmla="*/ 0 h 924402"/>
                      <a:gd name="connsiteX525" fmla="*/ 4169647 w 4603109"/>
                      <a:gd name="connsiteY525" fmla="*/ 0 h 924402"/>
                      <a:gd name="connsiteX526" fmla="*/ 4177362 w 4603109"/>
                      <a:gd name="connsiteY526" fmla="*/ 0 h 924402"/>
                      <a:gd name="connsiteX527" fmla="*/ 4297416 w 4603109"/>
                      <a:gd name="connsiteY527" fmla="*/ 0 h 924402"/>
                      <a:gd name="connsiteX528" fmla="*/ 4379339 w 4603109"/>
                      <a:gd name="connsiteY528" fmla="*/ 47054 h 924402"/>
                      <a:gd name="connsiteX529" fmla="*/ 4591731 w 4603109"/>
                      <a:gd name="connsiteY529" fmla="*/ 415146 h 924402"/>
                      <a:gd name="connsiteX530" fmla="*/ 4591731 w 4603109"/>
                      <a:gd name="connsiteY530" fmla="*/ 509257 h 924402"/>
                      <a:gd name="connsiteX531" fmla="*/ 4379339 w 4603109"/>
                      <a:gd name="connsiteY531" fmla="*/ 877348 h 924402"/>
                      <a:gd name="connsiteX532" fmla="*/ 4297416 w 4603109"/>
                      <a:gd name="connsiteY532" fmla="*/ 924402 h 924402"/>
                      <a:gd name="connsiteX533" fmla="*/ 4169647 w 4603109"/>
                      <a:gd name="connsiteY533" fmla="*/ 924402 h 924402"/>
                      <a:gd name="connsiteX534" fmla="*/ 3976761 w 4603109"/>
                      <a:gd name="connsiteY534" fmla="*/ 924402 h 924402"/>
                      <a:gd name="connsiteX535" fmla="*/ 3872632 w 4603109"/>
                      <a:gd name="connsiteY535" fmla="*/ 924402 h 924402"/>
                      <a:gd name="connsiteX536" fmla="*/ 3848992 w 4603109"/>
                      <a:gd name="connsiteY536" fmla="*/ 924402 h 924402"/>
                      <a:gd name="connsiteX537" fmla="*/ 3744863 w 4603109"/>
                      <a:gd name="connsiteY537" fmla="*/ 924402 h 924402"/>
                      <a:gd name="connsiteX538" fmla="*/ 3702641 w 4603109"/>
                      <a:gd name="connsiteY538" fmla="*/ 924402 h 924402"/>
                      <a:gd name="connsiteX539" fmla="*/ 3672576 w 4603109"/>
                      <a:gd name="connsiteY539" fmla="*/ 924402 h 924402"/>
                      <a:gd name="connsiteX540" fmla="*/ 3656105 w 4603109"/>
                      <a:gd name="connsiteY540" fmla="*/ 924402 h 924402"/>
                      <a:gd name="connsiteX541" fmla="*/ 3574872 w 4603109"/>
                      <a:gd name="connsiteY541" fmla="*/ 924402 h 924402"/>
                      <a:gd name="connsiteX542" fmla="*/ 3551976 w 4603109"/>
                      <a:gd name="connsiteY542" fmla="*/ 924402 h 924402"/>
                      <a:gd name="connsiteX543" fmla="*/ 3544807 w 4603109"/>
                      <a:gd name="connsiteY543" fmla="*/ 924402 h 924402"/>
                      <a:gd name="connsiteX544" fmla="*/ 3528336 w 4603109"/>
                      <a:gd name="connsiteY544" fmla="*/ 924402 h 924402"/>
                      <a:gd name="connsiteX545" fmla="*/ 3424207 w 4603109"/>
                      <a:gd name="connsiteY545" fmla="*/ 924402 h 924402"/>
                      <a:gd name="connsiteX546" fmla="*/ 3381986 w 4603109"/>
                      <a:gd name="connsiteY546" fmla="*/ 924402 h 924402"/>
                      <a:gd name="connsiteX547" fmla="*/ 3380494 w 4603109"/>
                      <a:gd name="connsiteY547" fmla="*/ 924402 h 924402"/>
                      <a:gd name="connsiteX548" fmla="*/ 3351921 w 4603109"/>
                      <a:gd name="connsiteY548" fmla="*/ 924402 h 924402"/>
                      <a:gd name="connsiteX549" fmla="*/ 3277857 w 4603109"/>
                      <a:gd name="connsiteY549" fmla="*/ 924402 h 924402"/>
                      <a:gd name="connsiteX550" fmla="*/ 3254217 w 4603109"/>
                      <a:gd name="connsiteY550" fmla="*/ 924402 h 924402"/>
                      <a:gd name="connsiteX551" fmla="*/ 3252725 w 4603109"/>
                      <a:gd name="connsiteY551" fmla="*/ 924402 h 924402"/>
                      <a:gd name="connsiteX552" fmla="*/ 3247792 w 4603109"/>
                      <a:gd name="connsiteY552" fmla="*/ 924402 h 924402"/>
                      <a:gd name="connsiteX553" fmla="*/ 3231321 w 4603109"/>
                      <a:gd name="connsiteY553" fmla="*/ 924402 h 924402"/>
                      <a:gd name="connsiteX554" fmla="*/ 3224152 w 4603109"/>
                      <a:gd name="connsiteY554" fmla="*/ 924402 h 924402"/>
                      <a:gd name="connsiteX555" fmla="*/ 3150088 w 4603109"/>
                      <a:gd name="connsiteY555" fmla="*/ 924402 h 924402"/>
                      <a:gd name="connsiteX556" fmla="*/ 3120023 w 4603109"/>
                      <a:gd name="connsiteY556" fmla="*/ 924402 h 924402"/>
                      <a:gd name="connsiteX557" fmla="*/ 3104883 w 4603109"/>
                      <a:gd name="connsiteY557" fmla="*/ 924402 h 924402"/>
                      <a:gd name="connsiteX558" fmla="*/ 3103552 w 4603109"/>
                      <a:gd name="connsiteY558" fmla="*/ 924402 h 924402"/>
                      <a:gd name="connsiteX559" fmla="*/ 3077801 w 4603109"/>
                      <a:gd name="connsiteY559" fmla="*/ 924402 h 924402"/>
                      <a:gd name="connsiteX560" fmla="*/ 3061330 w 4603109"/>
                      <a:gd name="connsiteY560" fmla="*/ 924402 h 924402"/>
                      <a:gd name="connsiteX561" fmla="*/ 3031265 w 4603109"/>
                      <a:gd name="connsiteY561" fmla="*/ 924402 h 924402"/>
                      <a:gd name="connsiteX562" fmla="*/ 2977114 w 4603109"/>
                      <a:gd name="connsiteY562" fmla="*/ 924402 h 924402"/>
                      <a:gd name="connsiteX563" fmla="*/ 2957200 w 4603109"/>
                      <a:gd name="connsiteY563" fmla="*/ 924402 h 924402"/>
                      <a:gd name="connsiteX564" fmla="*/ 2955709 w 4603109"/>
                      <a:gd name="connsiteY564" fmla="*/ 924402 h 924402"/>
                      <a:gd name="connsiteX565" fmla="*/ 2950032 w 4603109"/>
                      <a:gd name="connsiteY565" fmla="*/ 924402 h 924402"/>
                      <a:gd name="connsiteX566" fmla="*/ 2933561 w 4603109"/>
                      <a:gd name="connsiteY566" fmla="*/ 924402 h 924402"/>
                      <a:gd name="connsiteX567" fmla="*/ 2927136 w 4603109"/>
                      <a:gd name="connsiteY567" fmla="*/ 924402 h 924402"/>
                      <a:gd name="connsiteX568" fmla="*/ 2903496 w 4603109"/>
                      <a:gd name="connsiteY568" fmla="*/ 924402 h 924402"/>
                      <a:gd name="connsiteX569" fmla="*/ 2829431 w 4603109"/>
                      <a:gd name="connsiteY569" fmla="*/ 924402 h 924402"/>
                      <a:gd name="connsiteX570" fmla="*/ 2827940 w 4603109"/>
                      <a:gd name="connsiteY570" fmla="*/ 924402 h 924402"/>
                      <a:gd name="connsiteX571" fmla="*/ 2799367 w 4603109"/>
                      <a:gd name="connsiteY571" fmla="*/ 924402 h 924402"/>
                      <a:gd name="connsiteX572" fmla="*/ 2785719 w 4603109"/>
                      <a:gd name="connsiteY572" fmla="*/ 924402 h 924402"/>
                      <a:gd name="connsiteX573" fmla="*/ 2784228 w 4603109"/>
                      <a:gd name="connsiteY573" fmla="*/ 924402 h 924402"/>
                      <a:gd name="connsiteX574" fmla="*/ 2757146 w 4603109"/>
                      <a:gd name="connsiteY574" fmla="*/ 924402 h 924402"/>
                      <a:gd name="connsiteX575" fmla="*/ 2755654 w 4603109"/>
                      <a:gd name="connsiteY575" fmla="*/ 924402 h 924402"/>
                      <a:gd name="connsiteX576" fmla="*/ 2680098 w 4603109"/>
                      <a:gd name="connsiteY576" fmla="*/ 924402 h 924402"/>
                      <a:gd name="connsiteX577" fmla="*/ 2657950 w 4603109"/>
                      <a:gd name="connsiteY577" fmla="*/ 924402 h 924402"/>
                      <a:gd name="connsiteX578" fmla="*/ 2656459 w 4603109"/>
                      <a:gd name="connsiteY578" fmla="*/ 924402 h 924402"/>
                      <a:gd name="connsiteX579" fmla="*/ 2653017 w 4603109"/>
                      <a:gd name="connsiteY579" fmla="*/ 924402 h 924402"/>
                      <a:gd name="connsiteX580" fmla="*/ 2636545 w 4603109"/>
                      <a:gd name="connsiteY580" fmla="*/ 924402 h 924402"/>
                      <a:gd name="connsiteX581" fmla="*/ 2629377 w 4603109"/>
                      <a:gd name="connsiteY581" fmla="*/ 924402 h 924402"/>
                      <a:gd name="connsiteX582" fmla="*/ 2627885 w 4603109"/>
                      <a:gd name="connsiteY582" fmla="*/ 924402 h 924402"/>
                      <a:gd name="connsiteX583" fmla="*/ 2606481 w 4603109"/>
                      <a:gd name="connsiteY583" fmla="*/ 924402 h 924402"/>
                      <a:gd name="connsiteX584" fmla="*/ 2552329 w 4603109"/>
                      <a:gd name="connsiteY584" fmla="*/ 924402 h 924402"/>
                      <a:gd name="connsiteX585" fmla="*/ 2525248 w 4603109"/>
                      <a:gd name="connsiteY585" fmla="*/ 924402 h 924402"/>
                      <a:gd name="connsiteX586" fmla="*/ 2510108 w 4603109"/>
                      <a:gd name="connsiteY586" fmla="*/ 924402 h 924402"/>
                      <a:gd name="connsiteX587" fmla="*/ 2508776 w 4603109"/>
                      <a:gd name="connsiteY587" fmla="*/ 924402 h 924402"/>
                      <a:gd name="connsiteX588" fmla="*/ 2480043 w 4603109"/>
                      <a:gd name="connsiteY588" fmla="*/ 924402 h 924402"/>
                      <a:gd name="connsiteX589" fmla="*/ 2478712 w 4603109"/>
                      <a:gd name="connsiteY589" fmla="*/ 924402 h 924402"/>
                      <a:gd name="connsiteX590" fmla="*/ 2463572 w 4603109"/>
                      <a:gd name="connsiteY590" fmla="*/ 924402 h 924402"/>
                      <a:gd name="connsiteX591" fmla="*/ 2436490 w 4603109"/>
                      <a:gd name="connsiteY591" fmla="*/ 924402 h 924402"/>
                      <a:gd name="connsiteX592" fmla="*/ 2382339 w 4603109"/>
                      <a:gd name="connsiteY592" fmla="*/ 924402 h 924402"/>
                      <a:gd name="connsiteX593" fmla="*/ 2360934 w 4603109"/>
                      <a:gd name="connsiteY593" fmla="*/ 924402 h 924402"/>
                      <a:gd name="connsiteX594" fmla="*/ 2359443 w 4603109"/>
                      <a:gd name="connsiteY594" fmla="*/ 924402 h 924402"/>
                      <a:gd name="connsiteX595" fmla="*/ 2352274 w 4603109"/>
                      <a:gd name="connsiteY595" fmla="*/ 924402 h 924402"/>
                      <a:gd name="connsiteX596" fmla="*/ 2335803 w 4603109"/>
                      <a:gd name="connsiteY596" fmla="*/ 924402 h 924402"/>
                      <a:gd name="connsiteX597" fmla="*/ 2332360 w 4603109"/>
                      <a:gd name="connsiteY597" fmla="*/ 924402 h 924402"/>
                      <a:gd name="connsiteX598" fmla="*/ 2332328 w 4603109"/>
                      <a:gd name="connsiteY598" fmla="*/ 924402 h 924402"/>
                      <a:gd name="connsiteX599" fmla="*/ 2330869 w 4603109"/>
                      <a:gd name="connsiteY599" fmla="*/ 924402 h 924402"/>
                      <a:gd name="connsiteX600" fmla="*/ 2308721 w 4603109"/>
                      <a:gd name="connsiteY600" fmla="*/ 924402 h 924402"/>
                      <a:gd name="connsiteX601" fmla="*/ 2233165 w 4603109"/>
                      <a:gd name="connsiteY601" fmla="*/ 924402 h 924402"/>
                      <a:gd name="connsiteX602" fmla="*/ 2231674 w 4603109"/>
                      <a:gd name="connsiteY602" fmla="*/ 924402 h 924402"/>
                      <a:gd name="connsiteX603" fmla="*/ 2204591 w 4603109"/>
                      <a:gd name="connsiteY603" fmla="*/ 924402 h 924402"/>
                      <a:gd name="connsiteX604" fmla="*/ 2204559 w 4603109"/>
                      <a:gd name="connsiteY604" fmla="*/ 924402 h 924402"/>
                      <a:gd name="connsiteX605" fmla="*/ 2203100 w 4603109"/>
                      <a:gd name="connsiteY605" fmla="*/ 924402 h 924402"/>
                      <a:gd name="connsiteX606" fmla="*/ 2189452 w 4603109"/>
                      <a:gd name="connsiteY606" fmla="*/ 924402 h 924402"/>
                      <a:gd name="connsiteX607" fmla="*/ 2160879 w 4603109"/>
                      <a:gd name="connsiteY607" fmla="*/ 924402 h 924402"/>
                      <a:gd name="connsiteX608" fmla="*/ 2159388 w 4603109"/>
                      <a:gd name="connsiteY608" fmla="*/ 924402 h 924402"/>
                      <a:gd name="connsiteX609" fmla="*/ 2085323 w 4603109"/>
                      <a:gd name="connsiteY609" fmla="*/ 924402 h 924402"/>
                      <a:gd name="connsiteX610" fmla="*/ 2077294 w 4603109"/>
                      <a:gd name="connsiteY610" fmla="*/ 924402 h 924402"/>
                      <a:gd name="connsiteX611" fmla="*/ 2061683 w 4603109"/>
                      <a:gd name="connsiteY611" fmla="*/ 924402 h 924402"/>
                      <a:gd name="connsiteX612" fmla="*/ 2055258 w 4603109"/>
                      <a:gd name="connsiteY612" fmla="*/ 924402 h 924402"/>
                      <a:gd name="connsiteX613" fmla="*/ 2038787 w 4603109"/>
                      <a:gd name="connsiteY613" fmla="*/ 924402 h 924402"/>
                      <a:gd name="connsiteX614" fmla="*/ 2033110 w 4603109"/>
                      <a:gd name="connsiteY614" fmla="*/ 924402 h 924402"/>
                      <a:gd name="connsiteX615" fmla="*/ 2031619 w 4603109"/>
                      <a:gd name="connsiteY615" fmla="*/ 924402 h 924402"/>
                      <a:gd name="connsiteX616" fmla="*/ 2011705 w 4603109"/>
                      <a:gd name="connsiteY616" fmla="*/ 924402 h 924402"/>
                      <a:gd name="connsiteX617" fmla="*/ 1957554 w 4603109"/>
                      <a:gd name="connsiteY617" fmla="*/ 924402 h 924402"/>
                      <a:gd name="connsiteX618" fmla="*/ 1949525 w 4603109"/>
                      <a:gd name="connsiteY618" fmla="*/ 924402 h 924402"/>
                      <a:gd name="connsiteX619" fmla="*/ 1927489 w 4603109"/>
                      <a:gd name="connsiteY619" fmla="*/ 924402 h 924402"/>
                      <a:gd name="connsiteX620" fmla="*/ 1911018 w 4603109"/>
                      <a:gd name="connsiteY620" fmla="*/ 924402 h 924402"/>
                      <a:gd name="connsiteX621" fmla="*/ 1907543 w 4603109"/>
                      <a:gd name="connsiteY621" fmla="*/ 924402 h 924402"/>
                      <a:gd name="connsiteX622" fmla="*/ 1885268 w 4603109"/>
                      <a:gd name="connsiteY622" fmla="*/ 924402 h 924402"/>
                      <a:gd name="connsiteX623" fmla="*/ 1883936 w 4603109"/>
                      <a:gd name="connsiteY623" fmla="*/ 924402 h 924402"/>
                      <a:gd name="connsiteX624" fmla="*/ 1868796 w 4603109"/>
                      <a:gd name="connsiteY624" fmla="*/ 924402 h 924402"/>
                      <a:gd name="connsiteX625" fmla="*/ 1838732 w 4603109"/>
                      <a:gd name="connsiteY625" fmla="*/ 924402 h 924402"/>
                      <a:gd name="connsiteX626" fmla="*/ 1779774 w 4603109"/>
                      <a:gd name="connsiteY626" fmla="*/ 924402 h 924402"/>
                      <a:gd name="connsiteX627" fmla="*/ 1764668 w 4603109"/>
                      <a:gd name="connsiteY627" fmla="*/ 924402 h 924402"/>
                      <a:gd name="connsiteX628" fmla="*/ 1757499 w 4603109"/>
                      <a:gd name="connsiteY628" fmla="*/ 924402 h 924402"/>
                      <a:gd name="connsiteX629" fmla="*/ 1741027 w 4603109"/>
                      <a:gd name="connsiteY629" fmla="*/ 924402 h 924402"/>
                      <a:gd name="connsiteX630" fmla="*/ 1737552 w 4603109"/>
                      <a:gd name="connsiteY630" fmla="*/ 924402 h 924402"/>
                      <a:gd name="connsiteX631" fmla="*/ 1736094 w 4603109"/>
                      <a:gd name="connsiteY631" fmla="*/ 924402 h 924402"/>
                      <a:gd name="connsiteX632" fmla="*/ 1734603 w 4603109"/>
                      <a:gd name="connsiteY632" fmla="*/ 924402 h 924402"/>
                      <a:gd name="connsiteX633" fmla="*/ 1710963 w 4603109"/>
                      <a:gd name="connsiteY633" fmla="*/ 924402 h 924402"/>
                      <a:gd name="connsiteX634" fmla="*/ 1707488 w 4603109"/>
                      <a:gd name="connsiteY634" fmla="*/ 924402 h 924402"/>
                      <a:gd name="connsiteX635" fmla="*/ 1652509 w 4603109"/>
                      <a:gd name="connsiteY635" fmla="*/ 924402 h 924402"/>
                      <a:gd name="connsiteX636" fmla="*/ 1636899 w 4603109"/>
                      <a:gd name="connsiteY636" fmla="*/ 924402 h 924402"/>
                      <a:gd name="connsiteX637" fmla="*/ 1609783 w 4603109"/>
                      <a:gd name="connsiteY637" fmla="*/ 924402 h 924402"/>
                      <a:gd name="connsiteX638" fmla="*/ 1608325 w 4603109"/>
                      <a:gd name="connsiteY638" fmla="*/ 924402 h 924402"/>
                      <a:gd name="connsiteX639" fmla="*/ 1606834 w 4603109"/>
                      <a:gd name="connsiteY639" fmla="*/ 924402 h 924402"/>
                      <a:gd name="connsiteX640" fmla="*/ 1579719 w 4603109"/>
                      <a:gd name="connsiteY640" fmla="*/ 924402 h 924402"/>
                      <a:gd name="connsiteX641" fmla="*/ 1564612 w 4603109"/>
                      <a:gd name="connsiteY641" fmla="*/ 924402 h 924402"/>
                      <a:gd name="connsiteX642" fmla="*/ 1524740 w 4603109"/>
                      <a:gd name="connsiteY642" fmla="*/ 924402 h 924402"/>
                      <a:gd name="connsiteX643" fmla="*/ 1482518 w 4603109"/>
                      <a:gd name="connsiteY643" fmla="*/ 924402 h 924402"/>
                      <a:gd name="connsiteX644" fmla="*/ 1460483 w 4603109"/>
                      <a:gd name="connsiteY644" fmla="*/ 924402 h 924402"/>
                      <a:gd name="connsiteX645" fmla="*/ 1452454 w 4603109"/>
                      <a:gd name="connsiteY645" fmla="*/ 924402 h 924402"/>
                      <a:gd name="connsiteX646" fmla="*/ 1444011 w 4603109"/>
                      <a:gd name="connsiteY646" fmla="*/ 924402 h 924402"/>
                      <a:gd name="connsiteX647" fmla="*/ 1436843 w 4603109"/>
                      <a:gd name="connsiteY647" fmla="*/ 924402 h 924402"/>
                      <a:gd name="connsiteX648" fmla="*/ 1413947 w 4603109"/>
                      <a:gd name="connsiteY648" fmla="*/ 924402 h 924402"/>
                      <a:gd name="connsiteX649" fmla="*/ 1354749 w 4603109"/>
                      <a:gd name="connsiteY649" fmla="*/ 924402 h 924402"/>
                      <a:gd name="connsiteX650" fmla="*/ 1332714 w 4603109"/>
                      <a:gd name="connsiteY650" fmla="*/ 924402 h 924402"/>
                      <a:gd name="connsiteX651" fmla="*/ 1324685 w 4603109"/>
                      <a:gd name="connsiteY651" fmla="*/ 924402 h 924402"/>
                      <a:gd name="connsiteX652" fmla="*/ 1316242 w 4603109"/>
                      <a:gd name="connsiteY652" fmla="*/ 924402 h 924402"/>
                      <a:gd name="connsiteX653" fmla="*/ 1312767 w 4603109"/>
                      <a:gd name="connsiteY653" fmla="*/ 924402 h 924402"/>
                      <a:gd name="connsiteX654" fmla="*/ 1286178 w 4603109"/>
                      <a:gd name="connsiteY654" fmla="*/ 924402 h 924402"/>
                      <a:gd name="connsiteX655" fmla="*/ 1282703 w 4603109"/>
                      <a:gd name="connsiteY655" fmla="*/ 924402 h 924402"/>
                      <a:gd name="connsiteX656" fmla="*/ 1243956 w 4603109"/>
                      <a:gd name="connsiteY656" fmla="*/ 924402 h 924402"/>
                      <a:gd name="connsiteX657" fmla="*/ 1184998 w 4603109"/>
                      <a:gd name="connsiteY657" fmla="*/ 924402 h 924402"/>
                      <a:gd name="connsiteX658" fmla="*/ 1154934 w 4603109"/>
                      <a:gd name="connsiteY658" fmla="*/ 924402 h 924402"/>
                      <a:gd name="connsiteX659" fmla="*/ 1139828 w 4603109"/>
                      <a:gd name="connsiteY659" fmla="*/ 924402 h 924402"/>
                      <a:gd name="connsiteX660" fmla="*/ 1116187 w 4603109"/>
                      <a:gd name="connsiteY660" fmla="*/ 924402 h 924402"/>
                      <a:gd name="connsiteX661" fmla="*/ 1112712 w 4603109"/>
                      <a:gd name="connsiteY661" fmla="*/ 924402 h 924402"/>
                      <a:gd name="connsiteX662" fmla="*/ 1057734 w 4603109"/>
                      <a:gd name="connsiteY662" fmla="*/ 924402 h 924402"/>
                      <a:gd name="connsiteX663" fmla="*/ 1027669 w 4603109"/>
                      <a:gd name="connsiteY663" fmla="*/ 924402 h 924402"/>
                      <a:gd name="connsiteX664" fmla="*/ 1012059 w 4603109"/>
                      <a:gd name="connsiteY664" fmla="*/ 924402 h 924402"/>
                      <a:gd name="connsiteX665" fmla="*/ 984943 w 4603109"/>
                      <a:gd name="connsiteY665" fmla="*/ 924402 h 924402"/>
                      <a:gd name="connsiteX666" fmla="*/ 929965 w 4603109"/>
                      <a:gd name="connsiteY666" fmla="*/ 924402 h 924402"/>
                      <a:gd name="connsiteX667" fmla="*/ 899900 w 4603109"/>
                      <a:gd name="connsiteY667" fmla="*/ 924402 h 924402"/>
                      <a:gd name="connsiteX668" fmla="*/ 857678 w 4603109"/>
                      <a:gd name="connsiteY668" fmla="*/ 924402 h 924402"/>
                      <a:gd name="connsiteX669" fmla="*/ 819171 w 4603109"/>
                      <a:gd name="connsiteY669" fmla="*/ 924402 h 924402"/>
                      <a:gd name="connsiteX670" fmla="*/ 729909 w 4603109"/>
                      <a:gd name="connsiteY670" fmla="*/ 924402 h 924402"/>
                      <a:gd name="connsiteX671" fmla="*/ 691402 w 4603109"/>
                      <a:gd name="connsiteY671" fmla="*/ 924402 h 924402"/>
                      <a:gd name="connsiteX672" fmla="*/ 687927 w 4603109"/>
                      <a:gd name="connsiteY672" fmla="*/ 924402 h 924402"/>
                      <a:gd name="connsiteX673" fmla="*/ 560158 w 4603109"/>
                      <a:gd name="connsiteY673" fmla="*/ 924402 h 924402"/>
                      <a:gd name="connsiteX674" fmla="*/ 432894 w 4603109"/>
                      <a:gd name="connsiteY674" fmla="*/ 924402 h 924402"/>
                      <a:gd name="connsiteX675" fmla="*/ 305125 w 4603109"/>
                      <a:gd name="connsiteY675" fmla="*/ 924402 h 924402"/>
                      <a:gd name="connsiteX676" fmla="*/ 223202 w 4603109"/>
                      <a:gd name="connsiteY676" fmla="*/ 877348 h 924402"/>
                      <a:gd name="connsiteX677" fmla="*/ 10809 w 4603109"/>
                      <a:gd name="connsiteY677" fmla="*/ 509257 h 924402"/>
                      <a:gd name="connsiteX678" fmla="*/ 10809 w 4603109"/>
                      <a:gd name="connsiteY678" fmla="*/ 415146 h 924402"/>
                      <a:gd name="connsiteX679" fmla="*/ 223202 w 4603109"/>
                      <a:gd name="connsiteY679" fmla="*/ 47054 h 924402"/>
                      <a:gd name="connsiteX680" fmla="*/ 305125 w 4603109"/>
                      <a:gd name="connsiteY680" fmla="*/ 0 h 924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</a:cxnLst>
                    <a:rect l="l" t="t" r="r" b="b"/>
                    <a:pathLst>
                      <a:path w="4603109" h="924402">
                        <a:moveTo>
                          <a:pt x="305125" y="0"/>
                        </a:moveTo>
                        <a:lnTo>
                          <a:pt x="432894" y="0"/>
                        </a:lnTo>
                        <a:lnTo>
                          <a:pt x="445336" y="0"/>
                        </a:lnTo>
                        <a:cubicBezTo>
                          <a:pt x="485989" y="0"/>
                          <a:pt x="520835" y="0"/>
                          <a:pt x="550703" y="0"/>
                        </a:cubicBezTo>
                        <a:lnTo>
                          <a:pt x="560158" y="0"/>
                        </a:lnTo>
                        <a:lnTo>
                          <a:pt x="573105" y="0"/>
                        </a:lnTo>
                        <a:lnTo>
                          <a:pt x="626202" y="0"/>
                        </a:lnTo>
                        <a:cubicBezTo>
                          <a:pt x="646943" y="0"/>
                          <a:pt x="663537" y="0"/>
                          <a:pt x="676811" y="0"/>
                        </a:cubicBezTo>
                        <a:lnTo>
                          <a:pt x="678472" y="0"/>
                        </a:lnTo>
                        <a:lnTo>
                          <a:pt x="687927" y="0"/>
                        </a:lnTo>
                        <a:lnTo>
                          <a:pt x="691402" y="0"/>
                        </a:lnTo>
                        <a:lnTo>
                          <a:pt x="700371" y="0"/>
                        </a:lnTo>
                        <a:lnTo>
                          <a:pt x="707508" y="0"/>
                        </a:lnTo>
                        <a:cubicBezTo>
                          <a:pt x="729909" y="0"/>
                          <a:pt x="729909" y="0"/>
                          <a:pt x="729909" y="0"/>
                        </a:cubicBezTo>
                        <a:lnTo>
                          <a:pt x="753971" y="0"/>
                        </a:lnTo>
                        <a:lnTo>
                          <a:pt x="804580" y="0"/>
                        </a:lnTo>
                        <a:lnTo>
                          <a:pt x="805737" y="0"/>
                        </a:lnTo>
                        <a:lnTo>
                          <a:pt x="819171" y="0"/>
                        </a:lnTo>
                        <a:lnTo>
                          <a:pt x="828140" y="0"/>
                        </a:lnTo>
                        <a:lnTo>
                          <a:pt x="831615" y="0"/>
                        </a:lnTo>
                        <a:lnTo>
                          <a:pt x="835277" y="0"/>
                        </a:lnTo>
                        <a:lnTo>
                          <a:pt x="857678" y="0"/>
                        </a:lnTo>
                        <a:lnTo>
                          <a:pt x="864889" y="0"/>
                        </a:lnTo>
                        <a:lnTo>
                          <a:pt x="899900" y="0"/>
                        </a:lnTo>
                        <a:lnTo>
                          <a:pt x="909341" y="0"/>
                        </a:lnTo>
                        <a:lnTo>
                          <a:pt x="929965" y="0"/>
                        </a:lnTo>
                        <a:lnTo>
                          <a:pt x="933506" y="0"/>
                        </a:lnTo>
                        <a:lnTo>
                          <a:pt x="936982" y="0"/>
                        </a:lnTo>
                        <a:lnTo>
                          <a:pt x="959384" y="0"/>
                        </a:lnTo>
                        <a:lnTo>
                          <a:pt x="962542" y="0"/>
                        </a:lnTo>
                        <a:lnTo>
                          <a:pt x="984943" y="0"/>
                        </a:lnTo>
                        <a:lnTo>
                          <a:pt x="992658" y="0"/>
                        </a:lnTo>
                        <a:lnTo>
                          <a:pt x="1012059" y="0"/>
                        </a:lnTo>
                        <a:lnTo>
                          <a:pt x="1012480" y="0"/>
                        </a:lnTo>
                        <a:lnTo>
                          <a:pt x="1027669" y="0"/>
                        </a:lnTo>
                        <a:lnTo>
                          <a:pt x="1037110" y="0"/>
                        </a:lnTo>
                        <a:lnTo>
                          <a:pt x="1040112" y="0"/>
                        </a:lnTo>
                        <a:lnTo>
                          <a:pt x="1057734" y="0"/>
                        </a:lnTo>
                        <a:lnTo>
                          <a:pt x="1064751" y="0"/>
                        </a:lnTo>
                        <a:lnTo>
                          <a:pt x="1070177" y="0"/>
                        </a:lnTo>
                        <a:lnTo>
                          <a:pt x="1072436" y="0"/>
                        </a:lnTo>
                        <a:lnTo>
                          <a:pt x="1090311" y="0"/>
                        </a:lnTo>
                        <a:lnTo>
                          <a:pt x="1110718" y="0"/>
                        </a:lnTo>
                        <a:lnTo>
                          <a:pt x="1112712" y="0"/>
                        </a:lnTo>
                        <a:lnTo>
                          <a:pt x="1116187" y="0"/>
                        </a:lnTo>
                        <a:lnTo>
                          <a:pt x="1139828" y="0"/>
                        </a:lnTo>
                        <a:lnTo>
                          <a:pt x="1140249" y="0"/>
                        </a:lnTo>
                        <a:lnTo>
                          <a:pt x="1145480" y="0"/>
                        </a:lnTo>
                        <a:lnTo>
                          <a:pt x="1152270" y="0"/>
                        </a:lnTo>
                        <a:lnTo>
                          <a:pt x="1154934" y="0"/>
                        </a:lnTo>
                        <a:lnTo>
                          <a:pt x="1167881" y="0"/>
                        </a:lnTo>
                        <a:lnTo>
                          <a:pt x="1175544" y="0"/>
                        </a:lnTo>
                        <a:lnTo>
                          <a:pt x="1184998" y="0"/>
                        </a:lnTo>
                        <a:lnTo>
                          <a:pt x="1197946" y="0"/>
                        </a:lnTo>
                        <a:lnTo>
                          <a:pt x="1200205" y="0"/>
                        </a:lnTo>
                        <a:lnTo>
                          <a:pt x="1220978" y="0"/>
                        </a:lnTo>
                        <a:lnTo>
                          <a:pt x="1238487" y="0"/>
                        </a:lnTo>
                        <a:lnTo>
                          <a:pt x="1243956" y="0"/>
                        </a:lnTo>
                        <a:lnTo>
                          <a:pt x="1251042" y="0"/>
                        </a:lnTo>
                        <a:lnTo>
                          <a:pt x="1257637" y="0"/>
                        </a:lnTo>
                        <a:lnTo>
                          <a:pt x="1271587" y="0"/>
                        </a:lnTo>
                        <a:lnTo>
                          <a:pt x="1273249" y="0"/>
                        </a:lnTo>
                        <a:lnTo>
                          <a:pt x="1280039" y="0"/>
                        </a:lnTo>
                        <a:lnTo>
                          <a:pt x="1282703" y="0"/>
                        </a:lnTo>
                        <a:lnTo>
                          <a:pt x="1286178" y="0"/>
                        </a:lnTo>
                        <a:lnTo>
                          <a:pt x="1295146" y="0"/>
                        </a:lnTo>
                        <a:lnTo>
                          <a:pt x="1301651" y="0"/>
                        </a:lnTo>
                        <a:lnTo>
                          <a:pt x="1302284" y="0"/>
                        </a:lnTo>
                        <a:lnTo>
                          <a:pt x="1303313" y="0"/>
                        </a:lnTo>
                        <a:lnTo>
                          <a:pt x="1312767" y="0"/>
                        </a:lnTo>
                        <a:lnTo>
                          <a:pt x="1316242" y="0"/>
                        </a:lnTo>
                        <a:lnTo>
                          <a:pt x="1321886" y="0"/>
                        </a:lnTo>
                        <a:lnTo>
                          <a:pt x="1324685" y="0"/>
                        </a:lnTo>
                        <a:lnTo>
                          <a:pt x="1325211" y="0"/>
                        </a:lnTo>
                        <a:lnTo>
                          <a:pt x="1332348" y="0"/>
                        </a:lnTo>
                        <a:lnTo>
                          <a:pt x="1332714" y="0"/>
                        </a:lnTo>
                        <a:lnTo>
                          <a:pt x="1333135" y="0"/>
                        </a:lnTo>
                        <a:lnTo>
                          <a:pt x="1348747" y="0"/>
                        </a:lnTo>
                        <a:lnTo>
                          <a:pt x="1354749" y="0"/>
                        </a:lnTo>
                        <a:lnTo>
                          <a:pt x="1378811" y="0"/>
                        </a:lnTo>
                        <a:lnTo>
                          <a:pt x="1383745" y="0"/>
                        </a:lnTo>
                        <a:lnTo>
                          <a:pt x="1385406" y="0"/>
                        </a:lnTo>
                        <a:lnTo>
                          <a:pt x="1399356" y="0"/>
                        </a:lnTo>
                        <a:lnTo>
                          <a:pt x="1400513" y="0"/>
                        </a:lnTo>
                        <a:lnTo>
                          <a:pt x="1413947" y="0"/>
                        </a:lnTo>
                        <a:lnTo>
                          <a:pt x="1414442" y="0"/>
                        </a:lnTo>
                        <a:lnTo>
                          <a:pt x="1422915" y="0"/>
                        </a:lnTo>
                        <a:lnTo>
                          <a:pt x="1426390" y="0"/>
                        </a:lnTo>
                        <a:lnTo>
                          <a:pt x="1429420" y="0"/>
                        </a:lnTo>
                        <a:lnTo>
                          <a:pt x="1430053" y="0"/>
                        </a:lnTo>
                        <a:lnTo>
                          <a:pt x="1430206" y="0"/>
                        </a:lnTo>
                        <a:lnTo>
                          <a:pt x="1430577" y="0"/>
                        </a:lnTo>
                        <a:lnTo>
                          <a:pt x="1436843" y="0"/>
                        </a:lnTo>
                        <a:lnTo>
                          <a:pt x="1444011" y="0"/>
                        </a:lnTo>
                        <a:lnTo>
                          <a:pt x="1449655" y="0"/>
                        </a:lnTo>
                        <a:lnTo>
                          <a:pt x="1452454" y="0"/>
                        </a:lnTo>
                        <a:lnTo>
                          <a:pt x="1452980" y="0"/>
                        </a:lnTo>
                        <a:lnTo>
                          <a:pt x="1456455" y="0"/>
                        </a:lnTo>
                        <a:lnTo>
                          <a:pt x="1459664" y="0"/>
                        </a:lnTo>
                        <a:lnTo>
                          <a:pt x="1460117" y="0"/>
                        </a:lnTo>
                        <a:lnTo>
                          <a:pt x="1460483" y="0"/>
                        </a:lnTo>
                        <a:lnTo>
                          <a:pt x="1460904" y="0"/>
                        </a:lnTo>
                        <a:lnTo>
                          <a:pt x="1472926" y="0"/>
                        </a:lnTo>
                        <a:lnTo>
                          <a:pt x="1482518" y="0"/>
                        </a:lnTo>
                        <a:lnTo>
                          <a:pt x="1489729" y="0"/>
                        </a:lnTo>
                        <a:lnTo>
                          <a:pt x="1504116" y="0"/>
                        </a:lnTo>
                        <a:lnTo>
                          <a:pt x="1511514" y="0"/>
                        </a:lnTo>
                        <a:lnTo>
                          <a:pt x="1524740" y="0"/>
                        </a:lnTo>
                        <a:lnTo>
                          <a:pt x="1528282" y="0"/>
                        </a:lnTo>
                        <a:lnTo>
                          <a:pt x="1531757" y="0"/>
                        </a:lnTo>
                        <a:lnTo>
                          <a:pt x="1534181" y="0"/>
                        </a:lnTo>
                        <a:lnTo>
                          <a:pt x="1542211" y="0"/>
                        </a:lnTo>
                        <a:lnTo>
                          <a:pt x="1554159" y="0"/>
                        </a:lnTo>
                        <a:lnTo>
                          <a:pt x="1557318" y="0"/>
                        </a:lnTo>
                        <a:lnTo>
                          <a:pt x="1557975" y="0"/>
                        </a:lnTo>
                        <a:lnTo>
                          <a:pt x="1558346" y="0"/>
                        </a:lnTo>
                        <a:lnTo>
                          <a:pt x="1561822" y="0"/>
                        </a:lnTo>
                        <a:lnTo>
                          <a:pt x="1564612" y="0"/>
                        </a:lnTo>
                        <a:lnTo>
                          <a:pt x="1566857" y="0"/>
                        </a:lnTo>
                        <a:lnTo>
                          <a:pt x="1576919" y="0"/>
                        </a:lnTo>
                        <a:lnTo>
                          <a:pt x="1579719" y="0"/>
                        </a:lnTo>
                        <a:lnTo>
                          <a:pt x="1584224" y="0"/>
                        </a:lnTo>
                        <a:lnTo>
                          <a:pt x="1587382" y="0"/>
                        </a:lnTo>
                        <a:lnTo>
                          <a:pt x="1587433" y="0"/>
                        </a:lnTo>
                        <a:lnTo>
                          <a:pt x="1600695" y="0"/>
                        </a:lnTo>
                        <a:lnTo>
                          <a:pt x="1606834" y="0"/>
                        </a:lnTo>
                        <a:lnTo>
                          <a:pt x="1607256" y="0"/>
                        </a:lnTo>
                        <a:lnTo>
                          <a:pt x="1608325" y="0"/>
                        </a:lnTo>
                        <a:lnTo>
                          <a:pt x="1609783" y="0"/>
                        </a:lnTo>
                        <a:lnTo>
                          <a:pt x="1617498" y="0"/>
                        </a:lnTo>
                        <a:lnTo>
                          <a:pt x="1631885" y="0"/>
                        </a:lnTo>
                        <a:lnTo>
                          <a:pt x="1636899" y="0"/>
                        </a:lnTo>
                        <a:lnTo>
                          <a:pt x="1637320" y="0"/>
                        </a:lnTo>
                        <a:lnTo>
                          <a:pt x="1637445" y="0"/>
                        </a:lnTo>
                        <a:lnTo>
                          <a:pt x="1652509" y="0"/>
                        </a:lnTo>
                        <a:lnTo>
                          <a:pt x="1659526" y="0"/>
                        </a:lnTo>
                        <a:lnTo>
                          <a:pt x="1661950" y="0"/>
                        </a:lnTo>
                        <a:lnTo>
                          <a:pt x="1664952" y="0"/>
                        </a:lnTo>
                        <a:lnTo>
                          <a:pt x="1667212" y="0"/>
                        </a:lnTo>
                        <a:lnTo>
                          <a:pt x="1685087" y="0"/>
                        </a:lnTo>
                        <a:lnTo>
                          <a:pt x="1689591" y="0"/>
                        </a:lnTo>
                        <a:lnTo>
                          <a:pt x="1694626" y="0"/>
                        </a:lnTo>
                        <a:lnTo>
                          <a:pt x="1697276" y="0"/>
                        </a:lnTo>
                        <a:lnTo>
                          <a:pt x="1698000" y="0"/>
                        </a:lnTo>
                        <a:lnTo>
                          <a:pt x="1704688" y="0"/>
                        </a:lnTo>
                        <a:lnTo>
                          <a:pt x="1707488" y="0"/>
                        </a:lnTo>
                        <a:lnTo>
                          <a:pt x="1710963" y="0"/>
                        </a:lnTo>
                        <a:lnTo>
                          <a:pt x="1715151" y="0"/>
                        </a:lnTo>
                        <a:lnTo>
                          <a:pt x="1721928" y="0"/>
                        </a:lnTo>
                        <a:lnTo>
                          <a:pt x="1734603" y="0"/>
                        </a:lnTo>
                        <a:lnTo>
                          <a:pt x="1735025" y="0"/>
                        </a:lnTo>
                        <a:lnTo>
                          <a:pt x="1735558" y="0"/>
                        </a:lnTo>
                        <a:lnTo>
                          <a:pt x="1736094" y="0"/>
                        </a:lnTo>
                        <a:lnTo>
                          <a:pt x="1737552" y="0"/>
                        </a:lnTo>
                        <a:lnTo>
                          <a:pt x="1741027" y="0"/>
                        </a:lnTo>
                        <a:lnTo>
                          <a:pt x="1747046" y="0"/>
                        </a:lnTo>
                        <a:lnTo>
                          <a:pt x="1748537" y="0"/>
                        </a:lnTo>
                        <a:lnTo>
                          <a:pt x="1753052" y="0"/>
                        </a:lnTo>
                        <a:lnTo>
                          <a:pt x="1757499" y="0"/>
                        </a:lnTo>
                        <a:lnTo>
                          <a:pt x="1764668" y="0"/>
                        </a:lnTo>
                        <a:lnTo>
                          <a:pt x="1765089" y="0"/>
                        </a:lnTo>
                        <a:lnTo>
                          <a:pt x="1765214" y="0"/>
                        </a:lnTo>
                        <a:lnTo>
                          <a:pt x="1770320" y="0"/>
                        </a:lnTo>
                        <a:lnTo>
                          <a:pt x="1777110" y="0"/>
                        </a:lnTo>
                        <a:lnTo>
                          <a:pt x="1779774" y="0"/>
                        </a:lnTo>
                        <a:lnTo>
                          <a:pt x="1792721" y="0"/>
                        </a:lnTo>
                        <a:lnTo>
                          <a:pt x="1794981" y="0"/>
                        </a:lnTo>
                        <a:lnTo>
                          <a:pt x="1825045" y="0"/>
                        </a:lnTo>
                        <a:lnTo>
                          <a:pt x="1825769" y="0"/>
                        </a:lnTo>
                        <a:lnTo>
                          <a:pt x="1838732" y="0"/>
                        </a:lnTo>
                        <a:lnTo>
                          <a:pt x="1845818" y="0"/>
                        </a:lnTo>
                        <a:lnTo>
                          <a:pt x="1849697" y="0"/>
                        </a:lnTo>
                        <a:lnTo>
                          <a:pt x="1852412" y="0"/>
                        </a:lnTo>
                        <a:lnTo>
                          <a:pt x="1853903" y="0"/>
                        </a:lnTo>
                        <a:lnTo>
                          <a:pt x="1863327" y="0"/>
                        </a:lnTo>
                        <a:lnTo>
                          <a:pt x="1868796" y="0"/>
                        </a:lnTo>
                        <a:lnTo>
                          <a:pt x="1874815" y="0"/>
                        </a:lnTo>
                        <a:lnTo>
                          <a:pt x="1876306" y="0"/>
                        </a:lnTo>
                        <a:lnTo>
                          <a:pt x="1880821" y="0"/>
                        </a:lnTo>
                        <a:lnTo>
                          <a:pt x="1882477" y="0"/>
                        </a:lnTo>
                        <a:lnTo>
                          <a:pt x="1883936" y="0"/>
                        </a:lnTo>
                        <a:lnTo>
                          <a:pt x="1885268" y="0"/>
                        </a:lnTo>
                        <a:lnTo>
                          <a:pt x="1896427" y="0"/>
                        </a:lnTo>
                        <a:lnTo>
                          <a:pt x="1898089" y="0"/>
                        </a:lnTo>
                        <a:lnTo>
                          <a:pt x="1904879" y="0"/>
                        </a:lnTo>
                        <a:lnTo>
                          <a:pt x="1907543" y="0"/>
                        </a:lnTo>
                        <a:lnTo>
                          <a:pt x="1911018" y="0"/>
                        </a:lnTo>
                        <a:lnTo>
                          <a:pt x="1919986" y="0"/>
                        </a:lnTo>
                        <a:lnTo>
                          <a:pt x="1927124" y="0"/>
                        </a:lnTo>
                        <a:lnTo>
                          <a:pt x="1927489" y="0"/>
                        </a:lnTo>
                        <a:lnTo>
                          <a:pt x="1927911" y="0"/>
                        </a:lnTo>
                        <a:lnTo>
                          <a:pt x="1929402" y="0"/>
                        </a:lnTo>
                        <a:lnTo>
                          <a:pt x="1946726" y="0"/>
                        </a:lnTo>
                        <a:lnTo>
                          <a:pt x="1949525" y="0"/>
                        </a:lnTo>
                        <a:lnTo>
                          <a:pt x="1957554" y="0"/>
                        </a:lnTo>
                        <a:lnTo>
                          <a:pt x="1957975" y="0"/>
                        </a:lnTo>
                        <a:lnTo>
                          <a:pt x="1973587" y="0"/>
                        </a:lnTo>
                        <a:lnTo>
                          <a:pt x="1978520" y="0"/>
                        </a:lnTo>
                        <a:lnTo>
                          <a:pt x="1980012" y="0"/>
                        </a:lnTo>
                        <a:lnTo>
                          <a:pt x="1980181" y="0"/>
                        </a:lnTo>
                        <a:lnTo>
                          <a:pt x="1981672" y="0"/>
                        </a:lnTo>
                        <a:lnTo>
                          <a:pt x="2008585" y="0"/>
                        </a:lnTo>
                        <a:lnTo>
                          <a:pt x="2009218" y="0"/>
                        </a:lnTo>
                        <a:lnTo>
                          <a:pt x="2010246" y="0"/>
                        </a:lnTo>
                        <a:lnTo>
                          <a:pt x="2010709" y="0"/>
                        </a:lnTo>
                        <a:lnTo>
                          <a:pt x="2011705" y="0"/>
                        </a:lnTo>
                        <a:lnTo>
                          <a:pt x="2024147" y="0"/>
                        </a:lnTo>
                        <a:lnTo>
                          <a:pt x="2024196" y="0"/>
                        </a:lnTo>
                        <a:lnTo>
                          <a:pt x="2024981" y="0"/>
                        </a:lnTo>
                        <a:lnTo>
                          <a:pt x="2025353" y="0"/>
                        </a:lnTo>
                        <a:lnTo>
                          <a:pt x="2026473" y="0"/>
                        </a:lnTo>
                        <a:lnTo>
                          <a:pt x="2031619" y="0"/>
                        </a:lnTo>
                        <a:lnTo>
                          <a:pt x="2033110" y="0"/>
                        </a:lnTo>
                        <a:lnTo>
                          <a:pt x="2038787" y="0"/>
                        </a:lnTo>
                        <a:lnTo>
                          <a:pt x="2039282" y="0"/>
                        </a:lnTo>
                        <a:lnTo>
                          <a:pt x="2047755" y="0"/>
                        </a:lnTo>
                        <a:lnTo>
                          <a:pt x="2051230" y="0"/>
                        </a:lnTo>
                        <a:lnTo>
                          <a:pt x="2054893" y="0"/>
                        </a:lnTo>
                        <a:lnTo>
                          <a:pt x="2055046" y="0"/>
                        </a:lnTo>
                        <a:lnTo>
                          <a:pt x="2055258" y="0"/>
                        </a:lnTo>
                        <a:lnTo>
                          <a:pt x="2055680" y="0"/>
                        </a:lnTo>
                        <a:lnTo>
                          <a:pt x="2057171" y="0"/>
                        </a:lnTo>
                        <a:lnTo>
                          <a:pt x="2061683" y="0"/>
                        </a:lnTo>
                        <a:lnTo>
                          <a:pt x="2067702" y="0"/>
                        </a:lnTo>
                        <a:lnTo>
                          <a:pt x="2074495" y="0"/>
                        </a:lnTo>
                        <a:lnTo>
                          <a:pt x="2077294" y="0"/>
                        </a:lnTo>
                        <a:lnTo>
                          <a:pt x="2084504" y="0"/>
                        </a:lnTo>
                        <a:lnTo>
                          <a:pt x="2085323" y="0"/>
                        </a:lnTo>
                        <a:lnTo>
                          <a:pt x="2085744" y="0"/>
                        </a:lnTo>
                        <a:lnTo>
                          <a:pt x="2097766" y="0"/>
                        </a:lnTo>
                        <a:lnTo>
                          <a:pt x="2106289" y="0"/>
                        </a:lnTo>
                        <a:lnTo>
                          <a:pt x="2107781" y="0"/>
                        </a:lnTo>
                        <a:lnTo>
                          <a:pt x="2128956" y="0"/>
                        </a:lnTo>
                        <a:lnTo>
                          <a:pt x="2129514" y="0"/>
                        </a:lnTo>
                        <a:lnTo>
                          <a:pt x="2136354" y="0"/>
                        </a:lnTo>
                        <a:lnTo>
                          <a:pt x="2136987" y="0"/>
                        </a:lnTo>
                        <a:lnTo>
                          <a:pt x="2138478" y="0"/>
                        </a:lnTo>
                        <a:lnTo>
                          <a:pt x="2151916" y="0"/>
                        </a:lnTo>
                        <a:lnTo>
                          <a:pt x="2152750" y="0"/>
                        </a:lnTo>
                        <a:lnTo>
                          <a:pt x="2153122" y="0"/>
                        </a:lnTo>
                        <a:lnTo>
                          <a:pt x="2154242" y="0"/>
                        </a:lnTo>
                        <a:lnTo>
                          <a:pt x="2156597" y="0"/>
                        </a:lnTo>
                        <a:lnTo>
                          <a:pt x="2159388" y="0"/>
                        </a:lnTo>
                        <a:lnTo>
                          <a:pt x="2160879" y="0"/>
                        </a:lnTo>
                        <a:lnTo>
                          <a:pt x="2161633" y="0"/>
                        </a:lnTo>
                        <a:lnTo>
                          <a:pt x="2167051" y="0"/>
                        </a:lnTo>
                        <a:lnTo>
                          <a:pt x="2178999" y="0"/>
                        </a:lnTo>
                        <a:lnTo>
                          <a:pt x="2182158" y="0"/>
                        </a:lnTo>
                        <a:lnTo>
                          <a:pt x="2182815" y="0"/>
                        </a:lnTo>
                        <a:lnTo>
                          <a:pt x="2188666" y="0"/>
                        </a:lnTo>
                        <a:lnTo>
                          <a:pt x="2189452" y="0"/>
                        </a:lnTo>
                        <a:lnTo>
                          <a:pt x="2191697" y="0"/>
                        </a:lnTo>
                        <a:lnTo>
                          <a:pt x="2195471" y="0"/>
                        </a:lnTo>
                        <a:lnTo>
                          <a:pt x="2201759" y="0"/>
                        </a:lnTo>
                        <a:lnTo>
                          <a:pt x="2203100" y="0"/>
                        </a:lnTo>
                        <a:lnTo>
                          <a:pt x="2204559" y="0"/>
                        </a:lnTo>
                        <a:lnTo>
                          <a:pt x="2204591" y="0"/>
                        </a:lnTo>
                        <a:lnTo>
                          <a:pt x="2212273" y="0"/>
                        </a:lnTo>
                        <a:lnTo>
                          <a:pt x="2225535" y="0"/>
                        </a:lnTo>
                        <a:lnTo>
                          <a:pt x="2231674" y="0"/>
                        </a:lnTo>
                        <a:lnTo>
                          <a:pt x="2232096" y="0"/>
                        </a:lnTo>
                        <a:lnTo>
                          <a:pt x="2232220" y="0"/>
                        </a:lnTo>
                        <a:lnTo>
                          <a:pt x="2233118" y="0"/>
                        </a:lnTo>
                        <a:lnTo>
                          <a:pt x="2233165" y="0"/>
                        </a:lnTo>
                        <a:lnTo>
                          <a:pt x="2256725" y="0"/>
                        </a:lnTo>
                        <a:lnTo>
                          <a:pt x="2257283" y="0"/>
                        </a:lnTo>
                        <a:lnTo>
                          <a:pt x="2262285" y="0"/>
                        </a:lnTo>
                        <a:lnTo>
                          <a:pt x="2284366" y="0"/>
                        </a:lnTo>
                        <a:lnTo>
                          <a:pt x="2289402" y="0"/>
                        </a:lnTo>
                        <a:lnTo>
                          <a:pt x="2292052" y="0"/>
                        </a:lnTo>
                        <a:lnTo>
                          <a:pt x="2299271" y="0"/>
                        </a:lnTo>
                        <a:lnTo>
                          <a:pt x="2308721" y="0"/>
                        </a:lnTo>
                        <a:lnTo>
                          <a:pt x="2309927" y="0"/>
                        </a:lnTo>
                        <a:lnTo>
                          <a:pt x="2316435" y="0"/>
                        </a:lnTo>
                        <a:lnTo>
                          <a:pt x="2316703" y="0"/>
                        </a:lnTo>
                        <a:lnTo>
                          <a:pt x="2319466" y="0"/>
                        </a:lnTo>
                        <a:lnTo>
                          <a:pt x="2322840" y="0"/>
                        </a:lnTo>
                        <a:lnTo>
                          <a:pt x="2329528" y="0"/>
                        </a:lnTo>
                        <a:lnTo>
                          <a:pt x="2330869" y="0"/>
                        </a:lnTo>
                        <a:lnTo>
                          <a:pt x="2332328" y="0"/>
                        </a:lnTo>
                        <a:lnTo>
                          <a:pt x="2332360" y="0"/>
                        </a:lnTo>
                        <a:lnTo>
                          <a:pt x="2335803" y="0"/>
                        </a:lnTo>
                        <a:lnTo>
                          <a:pt x="2343312" y="0"/>
                        </a:lnTo>
                        <a:lnTo>
                          <a:pt x="2344804" y="0"/>
                        </a:lnTo>
                        <a:lnTo>
                          <a:pt x="2346768" y="0"/>
                        </a:lnTo>
                        <a:lnTo>
                          <a:pt x="2347827" y="0"/>
                        </a:lnTo>
                        <a:lnTo>
                          <a:pt x="2352274" y="0"/>
                        </a:lnTo>
                        <a:lnTo>
                          <a:pt x="2359443" y="0"/>
                        </a:lnTo>
                        <a:lnTo>
                          <a:pt x="2359865" y="0"/>
                        </a:lnTo>
                        <a:lnTo>
                          <a:pt x="2359989" y="0"/>
                        </a:lnTo>
                        <a:lnTo>
                          <a:pt x="2360887" y="0"/>
                        </a:lnTo>
                        <a:lnTo>
                          <a:pt x="2360934" y="0"/>
                        </a:lnTo>
                        <a:lnTo>
                          <a:pt x="2371886" y="0"/>
                        </a:lnTo>
                        <a:lnTo>
                          <a:pt x="2373377" y="0"/>
                        </a:lnTo>
                        <a:lnTo>
                          <a:pt x="2377892" y="0"/>
                        </a:lnTo>
                        <a:cubicBezTo>
                          <a:pt x="2382339" y="0"/>
                          <a:pt x="2382339" y="0"/>
                          <a:pt x="2382339" y="0"/>
                        </a:cubicBezTo>
                        <a:lnTo>
                          <a:pt x="2390054" y="0"/>
                        </a:lnTo>
                        <a:lnTo>
                          <a:pt x="2419821" y="0"/>
                        </a:lnTo>
                        <a:lnTo>
                          <a:pt x="2427040" y="0"/>
                        </a:lnTo>
                        <a:lnTo>
                          <a:pt x="2436490" y="0"/>
                        </a:lnTo>
                        <a:lnTo>
                          <a:pt x="2444472" y="0"/>
                        </a:lnTo>
                        <a:lnTo>
                          <a:pt x="2448678" y="0"/>
                        </a:lnTo>
                        <a:lnTo>
                          <a:pt x="2450171" y="0"/>
                        </a:lnTo>
                        <a:lnTo>
                          <a:pt x="2450609" y="0"/>
                        </a:lnTo>
                        <a:lnTo>
                          <a:pt x="2463572" y="0"/>
                        </a:lnTo>
                        <a:lnTo>
                          <a:pt x="2471081" y="0"/>
                        </a:lnTo>
                        <a:lnTo>
                          <a:pt x="2472573" y="0"/>
                        </a:lnTo>
                        <a:lnTo>
                          <a:pt x="2474537" y="0"/>
                        </a:lnTo>
                        <a:lnTo>
                          <a:pt x="2475596" y="0"/>
                        </a:lnTo>
                        <a:lnTo>
                          <a:pt x="2477252" y="0"/>
                        </a:lnTo>
                        <a:lnTo>
                          <a:pt x="2478712" y="0"/>
                        </a:lnTo>
                        <a:lnTo>
                          <a:pt x="2478743" y="0"/>
                        </a:lnTo>
                        <a:lnTo>
                          <a:pt x="2480043" y="0"/>
                        </a:lnTo>
                        <a:lnTo>
                          <a:pt x="2499655" y="0"/>
                        </a:lnTo>
                        <a:lnTo>
                          <a:pt x="2501146" y="0"/>
                        </a:lnTo>
                        <a:lnTo>
                          <a:pt x="2505661" y="0"/>
                        </a:lnTo>
                        <a:lnTo>
                          <a:pt x="2508776" y="0"/>
                        </a:lnTo>
                        <a:lnTo>
                          <a:pt x="2510108" y="0"/>
                        </a:lnTo>
                        <a:lnTo>
                          <a:pt x="2524178" y="0"/>
                        </a:lnTo>
                        <a:lnTo>
                          <a:pt x="2525248" y="0"/>
                        </a:lnTo>
                        <a:lnTo>
                          <a:pt x="2525669" y="0"/>
                        </a:lnTo>
                        <a:lnTo>
                          <a:pt x="2552329" y="0"/>
                        </a:lnTo>
                        <a:lnTo>
                          <a:pt x="2552751" y="0"/>
                        </a:lnTo>
                        <a:lnTo>
                          <a:pt x="2554242" y="0"/>
                        </a:lnTo>
                        <a:lnTo>
                          <a:pt x="2574787" y="0"/>
                        </a:lnTo>
                        <a:lnTo>
                          <a:pt x="2576279" y="0"/>
                        </a:lnTo>
                        <a:lnTo>
                          <a:pt x="2576447" y="0"/>
                        </a:lnTo>
                        <a:lnTo>
                          <a:pt x="2577940" y="0"/>
                        </a:lnTo>
                        <a:lnTo>
                          <a:pt x="2603360" y="0"/>
                        </a:lnTo>
                        <a:lnTo>
                          <a:pt x="2604852" y="0"/>
                        </a:lnTo>
                        <a:lnTo>
                          <a:pt x="2605021" y="0"/>
                        </a:lnTo>
                        <a:lnTo>
                          <a:pt x="2605484" y="0"/>
                        </a:lnTo>
                        <a:lnTo>
                          <a:pt x="2606481" y="0"/>
                        </a:lnTo>
                        <a:lnTo>
                          <a:pt x="2606512" y="0"/>
                        </a:lnTo>
                        <a:lnTo>
                          <a:pt x="2606976" y="0"/>
                        </a:lnTo>
                        <a:lnTo>
                          <a:pt x="2618923" y="0"/>
                        </a:lnTo>
                        <a:lnTo>
                          <a:pt x="2621248" y="0"/>
                        </a:lnTo>
                        <a:lnTo>
                          <a:pt x="2622740" y="0"/>
                        </a:lnTo>
                        <a:lnTo>
                          <a:pt x="2627885" y="0"/>
                        </a:lnTo>
                        <a:lnTo>
                          <a:pt x="2629377" y="0"/>
                        </a:lnTo>
                        <a:lnTo>
                          <a:pt x="2634058" y="0"/>
                        </a:lnTo>
                        <a:lnTo>
                          <a:pt x="2635549" y="0"/>
                        </a:lnTo>
                        <a:lnTo>
                          <a:pt x="2636545" y="0"/>
                        </a:lnTo>
                        <a:lnTo>
                          <a:pt x="2648987" y="0"/>
                        </a:lnTo>
                        <a:lnTo>
                          <a:pt x="2649821" y="0"/>
                        </a:lnTo>
                        <a:lnTo>
                          <a:pt x="2651313" y="0"/>
                        </a:lnTo>
                        <a:lnTo>
                          <a:pt x="2651947" y="0"/>
                        </a:lnTo>
                        <a:lnTo>
                          <a:pt x="2653017" y="0"/>
                        </a:lnTo>
                        <a:lnTo>
                          <a:pt x="2653438" y="0"/>
                        </a:lnTo>
                        <a:lnTo>
                          <a:pt x="2656459" y="0"/>
                        </a:lnTo>
                        <a:lnTo>
                          <a:pt x="2657950" y="0"/>
                        </a:lnTo>
                        <a:lnTo>
                          <a:pt x="2665460" y="0"/>
                        </a:lnTo>
                        <a:lnTo>
                          <a:pt x="2680098" y="0"/>
                        </a:lnTo>
                        <a:lnTo>
                          <a:pt x="2680520" y="0"/>
                        </a:lnTo>
                        <a:lnTo>
                          <a:pt x="2682011" y="0"/>
                        </a:lnTo>
                        <a:lnTo>
                          <a:pt x="2692542" y="0"/>
                        </a:lnTo>
                        <a:lnTo>
                          <a:pt x="2702556" y="0"/>
                        </a:lnTo>
                        <a:lnTo>
                          <a:pt x="2704048" y="0"/>
                        </a:lnTo>
                        <a:lnTo>
                          <a:pt x="2724289" y="0"/>
                        </a:lnTo>
                        <a:lnTo>
                          <a:pt x="2731129" y="0"/>
                        </a:lnTo>
                        <a:lnTo>
                          <a:pt x="2732621" y="0"/>
                        </a:lnTo>
                        <a:lnTo>
                          <a:pt x="2733253" y="0"/>
                        </a:lnTo>
                        <a:lnTo>
                          <a:pt x="2734745" y="0"/>
                        </a:lnTo>
                        <a:lnTo>
                          <a:pt x="2746692" y="0"/>
                        </a:lnTo>
                        <a:lnTo>
                          <a:pt x="2749017" y="0"/>
                        </a:lnTo>
                        <a:lnTo>
                          <a:pt x="2750509" y="0"/>
                        </a:lnTo>
                        <a:lnTo>
                          <a:pt x="2754354" y="0"/>
                        </a:lnTo>
                        <a:lnTo>
                          <a:pt x="2755654" y="0"/>
                        </a:lnTo>
                        <a:lnTo>
                          <a:pt x="2757146" y="0"/>
                        </a:lnTo>
                        <a:lnTo>
                          <a:pt x="2761827" y="0"/>
                        </a:lnTo>
                        <a:lnTo>
                          <a:pt x="2763318" y="0"/>
                        </a:lnTo>
                        <a:lnTo>
                          <a:pt x="2776756" y="0"/>
                        </a:lnTo>
                        <a:lnTo>
                          <a:pt x="2777590" y="0"/>
                        </a:lnTo>
                        <a:lnTo>
                          <a:pt x="2779082" y="0"/>
                        </a:lnTo>
                        <a:lnTo>
                          <a:pt x="2783442" y="0"/>
                        </a:lnTo>
                        <a:lnTo>
                          <a:pt x="2784228" y="0"/>
                        </a:lnTo>
                        <a:lnTo>
                          <a:pt x="2785719" y="0"/>
                        </a:lnTo>
                        <a:lnTo>
                          <a:pt x="2786473" y="0"/>
                        </a:lnTo>
                        <a:lnTo>
                          <a:pt x="2793229" y="0"/>
                        </a:lnTo>
                        <a:lnTo>
                          <a:pt x="2799367" y="0"/>
                        </a:lnTo>
                        <a:lnTo>
                          <a:pt x="2813506" y="0"/>
                        </a:lnTo>
                        <a:lnTo>
                          <a:pt x="2820311" y="0"/>
                        </a:lnTo>
                        <a:lnTo>
                          <a:pt x="2827893" y="0"/>
                        </a:lnTo>
                        <a:lnTo>
                          <a:pt x="2827940" y="0"/>
                        </a:lnTo>
                        <a:lnTo>
                          <a:pt x="2829431" y="0"/>
                        </a:lnTo>
                        <a:lnTo>
                          <a:pt x="2829978" y="0"/>
                        </a:lnTo>
                        <a:lnTo>
                          <a:pt x="2852058" y="0"/>
                        </a:lnTo>
                        <a:lnTo>
                          <a:pt x="2857060" y="0"/>
                        </a:lnTo>
                        <a:lnTo>
                          <a:pt x="2857958" y="0"/>
                        </a:lnTo>
                        <a:lnTo>
                          <a:pt x="2871601" y="0"/>
                        </a:lnTo>
                        <a:lnTo>
                          <a:pt x="2882123" y="0"/>
                        </a:lnTo>
                        <a:lnTo>
                          <a:pt x="2894046" y="0"/>
                        </a:lnTo>
                        <a:lnTo>
                          <a:pt x="2903496" y="0"/>
                        </a:lnTo>
                        <a:lnTo>
                          <a:pt x="2911211" y="0"/>
                        </a:lnTo>
                        <a:lnTo>
                          <a:pt x="2914242" y="0"/>
                        </a:lnTo>
                        <a:lnTo>
                          <a:pt x="2914461" y="0"/>
                        </a:lnTo>
                        <a:lnTo>
                          <a:pt x="2924111" y="0"/>
                        </a:lnTo>
                        <a:lnTo>
                          <a:pt x="2927136" y="0"/>
                        </a:lnTo>
                        <a:lnTo>
                          <a:pt x="2933561" y="0"/>
                        </a:lnTo>
                        <a:lnTo>
                          <a:pt x="2939580" y="0"/>
                        </a:lnTo>
                        <a:lnTo>
                          <a:pt x="2941275" y="0"/>
                        </a:lnTo>
                        <a:lnTo>
                          <a:pt x="2941543" y="0"/>
                        </a:lnTo>
                        <a:lnTo>
                          <a:pt x="2945586" y="0"/>
                        </a:lnTo>
                        <a:lnTo>
                          <a:pt x="2950032" y="0"/>
                        </a:lnTo>
                        <a:lnTo>
                          <a:pt x="2955662" y="0"/>
                        </a:lnTo>
                        <a:lnTo>
                          <a:pt x="2955709" y="0"/>
                        </a:lnTo>
                        <a:lnTo>
                          <a:pt x="2957200" y="0"/>
                        </a:lnTo>
                        <a:lnTo>
                          <a:pt x="2957747" y="0"/>
                        </a:lnTo>
                        <a:lnTo>
                          <a:pt x="2968152" y="0"/>
                        </a:lnTo>
                        <a:lnTo>
                          <a:pt x="2969644" y="0"/>
                        </a:lnTo>
                        <a:lnTo>
                          <a:pt x="2972667" y="0"/>
                        </a:lnTo>
                        <a:lnTo>
                          <a:pt x="2977114" y="0"/>
                        </a:lnTo>
                        <a:lnTo>
                          <a:pt x="2984829" y="0"/>
                        </a:lnTo>
                        <a:lnTo>
                          <a:pt x="2985727" y="0"/>
                        </a:lnTo>
                        <a:lnTo>
                          <a:pt x="2999370" y="0"/>
                        </a:lnTo>
                        <a:lnTo>
                          <a:pt x="3021815" y="0"/>
                        </a:lnTo>
                        <a:lnTo>
                          <a:pt x="3031265" y="0"/>
                        </a:lnTo>
                        <a:lnTo>
                          <a:pt x="3042230" y="0"/>
                        </a:lnTo>
                        <a:lnTo>
                          <a:pt x="3044946" y="0"/>
                        </a:lnTo>
                        <a:lnTo>
                          <a:pt x="3051880" y="0"/>
                        </a:lnTo>
                        <a:lnTo>
                          <a:pt x="3061330" y="0"/>
                        </a:lnTo>
                        <a:lnTo>
                          <a:pt x="3067349" y="0"/>
                        </a:lnTo>
                        <a:lnTo>
                          <a:pt x="3069312" y="0"/>
                        </a:lnTo>
                        <a:lnTo>
                          <a:pt x="3073355" y="0"/>
                        </a:lnTo>
                        <a:lnTo>
                          <a:pt x="3073518" y="0"/>
                        </a:lnTo>
                        <a:lnTo>
                          <a:pt x="3075011" y="0"/>
                        </a:lnTo>
                        <a:lnTo>
                          <a:pt x="3077801" y="0"/>
                        </a:lnTo>
                        <a:lnTo>
                          <a:pt x="3095921" y="0"/>
                        </a:lnTo>
                        <a:lnTo>
                          <a:pt x="3097413" y="0"/>
                        </a:lnTo>
                        <a:lnTo>
                          <a:pt x="3100436" y="0"/>
                        </a:lnTo>
                        <a:lnTo>
                          <a:pt x="3103552" y="0"/>
                        </a:lnTo>
                        <a:lnTo>
                          <a:pt x="3104883" y="0"/>
                        </a:lnTo>
                        <a:lnTo>
                          <a:pt x="3120023" y="0"/>
                        </a:lnTo>
                        <a:lnTo>
                          <a:pt x="3120445" y="0"/>
                        </a:lnTo>
                        <a:lnTo>
                          <a:pt x="3149018" y="0"/>
                        </a:lnTo>
                        <a:lnTo>
                          <a:pt x="3150088" y="0"/>
                        </a:lnTo>
                        <a:lnTo>
                          <a:pt x="3150509" y="0"/>
                        </a:lnTo>
                        <a:lnTo>
                          <a:pt x="3171054" y="0"/>
                        </a:lnTo>
                        <a:lnTo>
                          <a:pt x="3172715" y="0"/>
                        </a:lnTo>
                        <a:lnTo>
                          <a:pt x="3199627" y="0"/>
                        </a:lnTo>
                        <a:lnTo>
                          <a:pt x="3201119" y="0"/>
                        </a:lnTo>
                        <a:lnTo>
                          <a:pt x="3201287" y="0"/>
                        </a:lnTo>
                        <a:lnTo>
                          <a:pt x="3201751" y="0"/>
                        </a:lnTo>
                        <a:lnTo>
                          <a:pt x="3202780" y="0"/>
                        </a:lnTo>
                        <a:lnTo>
                          <a:pt x="3217515" y="0"/>
                        </a:lnTo>
                        <a:lnTo>
                          <a:pt x="3224152" y="0"/>
                        </a:lnTo>
                        <a:lnTo>
                          <a:pt x="3230324" y="0"/>
                        </a:lnTo>
                        <a:lnTo>
                          <a:pt x="3231321" y="0"/>
                        </a:lnTo>
                        <a:lnTo>
                          <a:pt x="3231816" y="0"/>
                        </a:lnTo>
                        <a:lnTo>
                          <a:pt x="3243763" y="0"/>
                        </a:lnTo>
                        <a:lnTo>
                          <a:pt x="3246088" y="0"/>
                        </a:lnTo>
                        <a:lnTo>
                          <a:pt x="3247580" y="0"/>
                        </a:lnTo>
                        <a:lnTo>
                          <a:pt x="3247792" y="0"/>
                        </a:lnTo>
                        <a:lnTo>
                          <a:pt x="3248214" y="0"/>
                        </a:lnTo>
                        <a:lnTo>
                          <a:pt x="3252725" y="0"/>
                        </a:lnTo>
                        <a:lnTo>
                          <a:pt x="3254217" y="0"/>
                        </a:lnTo>
                        <a:lnTo>
                          <a:pt x="3260235" y="0"/>
                        </a:lnTo>
                        <a:lnTo>
                          <a:pt x="3276787" y="0"/>
                        </a:lnTo>
                        <a:lnTo>
                          <a:pt x="3277857" y="0"/>
                        </a:lnTo>
                        <a:lnTo>
                          <a:pt x="3278278" y="0"/>
                        </a:lnTo>
                        <a:lnTo>
                          <a:pt x="3290300" y="0"/>
                        </a:lnTo>
                        <a:lnTo>
                          <a:pt x="3298823" y="0"/>
                        </a:lnTo>
                        <a:lnTo>
                          <a:pt x="3327396" y="0"/>
                        </a:lnTo>
                        <a:lnTo>
                          <a:pt x="3328888" y="0"/>
                        </a:lnTo>
                        <a:lnTo>
                          <a:pt x="3329520" y="0"/>
                        </a:lnTo>
                        <a:lnTo>
                          <a:pt x="3345284" y="0"/>
                        </a:lnTo>
                        <a:lnTo>
                          <a:pt x="3349129" y="0"/>
                        </a:lnTo>
                        <a:lnTo>
                          <a:pt x="3351921" y="0"/>
                        </a:lnTo>
                        <a:lnTo>
                          <a:pt x="3358093" y="0"/>
                        </a:lnTo>
                        <a:lnTo>
                          <a:pt x="3359585" y="0"/>
                        </a:lnTo>
                        <a:lnTo>
                          <a:pt x="3371532" y="0"/>
                        </a:lnTo>
                        <a:lnTo>
                          <a:pt x="3373857" y="0"/>
                        </a:lnTo>
                        <a:lnTo>
                          <a:pt x="3375349" y="0"/>
                        </a:lnTo>
                        <a:lnTo>
                          <a:pt x="3380494" y="0"/>
                        </a:lnTo>
                        <a:lnTo>
                          <a:pt x="3381986" y="0"/>
                        </a:lnTo>
                        <a:lnTo>
                          <a:pt x="3388004" y="0"/>
                        </a:lnTo>
                        <a:lnTo>
                          <a:pt x="3408282" y="0"/>
                        </a:lnTo>
                        <a:lnTo>
                          <a:pt x="3418069" y="0"/>
                        </a:lnTo>
                        <a:lnTo>
                          <a:pt x="3424207" y="0"/>
                        </a:lnTo>
                        <a:lnTo>
                          <a:pt x="3424753" y="0"/>
                        </a:lnTo>
                        <a:lnTo>
                          <a:pt x="3452733" y="0"/>
                        </a:lnTo>
                        <a:lnTo>
                          <a:pt x="3454818" y="0"/>
                        </a:lnTo>
                        <a:lnTo>
                          <a:pt x="3476898" y="0"/>
                        </a:lnTo>
                        <a:lnTo>
                          <a:pt x="3496441" y="0"/>
                        </a:lnTo>
                        <a:lnTo>
                          <a:pt x="3509236" y="0"/>
                        </a:lnTo>
                        <a:lnTo>
                          <a:pt x="3518886" y="0"/>
                        </a:lnTo>
                        <a:lnTo>
                          <a:pt x="3528336" y="0"/>
                        </a:lnTo>
                        <a:lnTo>
                          <a:pt x="3536051" y="0"/>
                        </a:lnTo>
                        <a:lnTo>
                          <a:pt x="3539301" y="0"/>
                        </a:lnTo>
                        <a:lnTo>
                          <a:pt x="3540361" y="0"/>
                        </a:lnTo>
                        <a:lnTo>
                          <a:pt x="3544807" y="0"/>
                        </a:lnTo>
                        <a:lnTo>
                          <a:pt x="3551976" y="0"/>
                        </a:lnTo>
                        <a:lnTo>
                          <a:pt x="3552522" y="0"/>
                        </a:lnTo>
                        <a:lnTo>
                          <a:pt x="3564420" y="0"/>
                        </a:lnTo>
                        <a:lnTo>
                          <a:pt x="3570426" y="0"/>
                        </a:lnTo>
                        <a:cubicBezTo>
                          <a:pt x="3574872" y="0"/>
                          <a:pt x="3574872" y="0"/>
                          <a:pt x="3574872" y="0"/>
                        </a:cubicBezTo>
                        <a:lnTo>
                          <a:pt x="3580502" y="0"/>
                        </a:lnTo>
                        <a:lnTo>
                          <a:pt x="3582587" y="0"/>
                        </a:lnTo>
                        <a:lnTo>
                          <a:pt x="3624210" y="0"/>
                        </a:lnTo>
                        <a:lnTo>
                          <a:pt x="3637005" y="0"/>
                        </a:lnTo>
                        <a:lnTo>
                          <a:pt x="3646655" y="0"/>
                        </a:lnTo>
                        <a:lnTo>
                          <a:pt x="3656105" y="0"/>
                        </a:lnTo>
                        <a:lnTo>
                          <a:pt x="3667070" y="0"/>
                        </a:lnTo>
                        <a:lnTo>
                          <a:pt x="3668130" y="0"/>
                        </a:lnTo>
                        <a:lnTo>
                          <a:pt x="3669786" y="0"/>
                        </a:lnTo>
                        <a:lnTo>
                          <a:pt x="3672576" y="0"/>
                        </a:lnTo>
                        <a:lnTo>
                          <a:pt x="3692189" y="0"/>
                        </a:lnTo>
                        <a:lnTo>
                          <a:pt x="3698195" y="0"/>
                        </a:lnTo>
                        <a:lnTo>
                          <a:pt x="3702641" y="0"/>
                        </a:lnTo>
                        <a:lnTo>
                          <a:pt x="3744863" y="0"/>
                        </a:lnTo>
                        <a:lnTo>
                          <a:pt x="3745285" y="0"/>
                        </a:lnTo>
                        <a:lnTo>
                          <a:pt x="3795894" y="0"/>
                        </a:lnTo>
                        <a:lnTo>
                          <a:pt x="3797555" y="0"/>
                        </a:lnTo>
                        <a:lnTo>
                          <a:pt x="3826591" y="0"/>
                        </a:lnTo>
                        <a:lnTo>
                          <a:pt x="3842355" y="0"/>
                        </a:lnTo>
                        <a:lnTo>
                          <a:pt x="3848992" y="0"/>
                        </a:lnTo>
                        <a:lnTo>
                          <a:pt x="3872632" y="0"/>
                        </a:lnTo>
                        <a:lnTo>
                          <a:pt x="3873054" y="0"/>
                        </a:lnTo>
                        <a:lnTo>
                          <a:pt x="3885075" y="0"/>
                        </a:lnTo>
                        <a:lnTo>
                          <a:pt x="3923663" y="0"/>
                        </a:lnTo>
                        <a:lnTo>
                          <a:pt x="3954360" y="0"/>
                        </a:lnTo>
                        <a:lnTo>
                          <a:pt x="3970124" y="0"/>
                        </a:lnTo>
                        <a:lnTo>
                          <a:pt x="3976761" y="0"/>
                        </a:lnTo>
                        <a:lnTo>
                          <a:pt x="4012844" y="0"/>
                        </a:lnTo>
                        <a:lnTo>
                          <a:pt x="4049593" y="0"/>
                        </a:lnTo>
                        <a:cubicBezTo>
                          <a:pt x="4169647" y="0"/>
                          <a:pt x="4169647" y="0"/>
                          <a:pt x="4169647" y="0"/>
                        </a:cubicBezTo>
                        <a:lnTo>
                          <a:pt x="4177362" y="0"/>
                        </a:lnTo>
                        <a:cubicBezTo>
                          <a:pt x="4297416" y="0"/>
                          <a:pt x="4297416" y="0"/>
                          <a:pt x="4297416" y="0"/>
                        </a:cubicBezTo>
                        <a:cubicBezTo>
                          <a:pt x="4327758" y="0"/>
                          <a:pt x="4364168" y="21251"/>
                          <a:pt x="4379339" y="47054"/>
                        </a:cubicBezTo>
                        <a:cubicBezTo>
                          <a:pt x="4591731" y="415146"/>
                          <a:pt x="4591731" y="415146"/>
                          <a:pt x="4591731" y="415146"/>
                        </a:cubicBezTo>
                        <a:cubicBezTo>
                          <a:pt x="4606902" y="440951"/>
                          <a:pt x="4606902" y="483452"/>
                          <a:pt x="4591731" y="509257"/>
                        </a:cubicBezTo>
                        <a:cubicBezTo>
                          <a:pt x="4379339" y="877348"/>
                          <a:pt x="4379339" y="877348"/>
                          <a:pt x="4379339" y="877348"/>
                        </a:cubicBezTo>
                        <a:cubicBezTo>
                          <a:pt x="4364168" y="903151"/>
                          <a:pt x="4327758" y="924402"/>
                          <a:pt x="4297416" y="924402"/>
                        </a:cubicBezTo>
                        <a:lnTo>
                          <a:pt x="4169647" y="924402"/>
                        </a:lnTo>
                        <a:lnTo>
                          <a:pt x="3976761" y="924402"/>
                        </a:lnTo>
                        <a:lnTo>
                          <a:pt x="3872632" y="924402"/>
                        </a:lnTo>
                        <a:lnTo>
                          <a:pt x="3848992" y="924402"/>
                        </a:lnTo>
                        <a:lnTo>
                          <a:pt x="3744863" y="924402"/>
                        </a:lnTo>
                        <a:lnTo>
                          <a:pt x="3702641" y="924402"/>
                        </a:lnTo>
                        <a:lnTo>
                          <a:pt x="3672576" y="924402"/>
                        </a:lnTo>
                        <a:lnTo>
                          <a:pt x="3656105" y="924402"/>
                        </a:lnTo>
                        <a:lnTo>
                          <a:pt x="3574872" y="924402"/>
                        </a:lnTo>
                        <a:lnTo>
                          <a:pt x="3551976" y="924402"/>
                        </a:lnTo>
                        <a:lnTo>
                          <a:pt x="3544807" y="924402"/>
                        </a:lnTo>
                        <a:lnTo>
                          <a:pt x="3528336" y="924402"/>
                        </a:lnTo>
                        <a:lnTo>
                          <a:pt x="3424207" y="924402"/>
                        </a:lnTo>
                        <a:lnTo>
                          <a:pt x="3381986" y="924402"/>
                        </a:lnTo>
                        <a:lnTo>
                          <a:pt x="3380494" y="924402"/>
                        </a:lnTo>
                        <a:lnTo>
                          <a:pt x="3351921" y="924402"/>
                        </a:lnTo>
                        <a:lnTo>
                          <a:pt x="3277857" y="924402"/>
                        </a:lnTo>
                        <a:lnTo>
                          <a:pt x="3254217" y="924402"/>
                        </a:lnTo>
                        <a:lnTo>
                          <a:pt x="3252725" y="924402"/>
                        </a:lnTo>
                        <a:lnTo>
                          <a:pt x="3247792" y="924402"/>
                        </a:lnTo>
                        <a:lnTo>
                          <a:pt x="3231321" y="924402"/>
                        </a:lnTo>
                        <a:lnTo>
                          <a:pt x="3224152" y="924402"/>
                        </a:lnTo>
                        <a:lnTo>
                          <a:pt x="3150088" y="924402"/>
                        </a:lnTo>
                        <a:lnTo>
                          <a:pt x="3120023" y="924402"/>
                        </a:lnTo>
                        <a:lnTo>
                          <a:pt x="3104883" y="924402"/>
                        </a:lnTo>
                        <a:lnTo>
                          <a:pt x="3103552" y="924402"/>
                        </a:lnTo>
                        <a:lnTo>
                          <a:pt x="3077801" y="924402"/>
                        </a:lnTo>
                        <a:lnTo>
                          <a:pt x="3061330" y="924402"/>
                        </a:lnTo>
                        <a:lnTo>
                          <a:pt x="3031265" y="924402"/>
                        </a:lnTo>
                        <a:lnTo>
                          <a:pt x="2977114" y="924402"/>
                        </a:lnTo>
                        <a:lnTo>
                          <a:pt x="2957200" y="924402"/>
                        </a:lnTo>
                        <a:lnTo>
                          <a:pt x="2955709" y="924402"/>
                        </a:lnTo>
                        <a:lnTo>
                          <a:pt x="2950032" y="924402"/>
                        </a:lnTo>
                        <a:lnTo>
                          <a:pt x="2933561" y="924402"/>
                        </a:lnTo>
                        <a:lnTo>
                          <a:pt x="2927136" y="924402"/>
                        </a:lnTo>
                        <a:lnTo>
                          <a:pt x="2903496" y="924402"/>
                        </a:lnTo>
                        <a:lnTo>
                          <a:pt x="2829431" y="924402"/>
                        </a:lnTo>
                        <a:lnTo>
                          <a:pt x="2827940" y="924402"/>
                        </a:lnTo>
                        <a:lnTo>
                          <a:pt x="2799367" y="924402"/>
                        </a:lnTo>
                        <a:lnTo>
                          <a:pt x="2785719" y="924402"/>
                        </a:lnTo>
                        <a:lnTo>
                          <a:pt x="2784228" y="924402"/>
                        </a:lnTo>
                        <a:lnTo>
                          <a:pt x="2757146" y="924402"/>
                        </a:lnTo>
                        <a:lnTo>
                          <a:pt x="2755654" y="924402"/>
                        </a:lnTo>
                        <a:lnTo>
                          <a:pt x="2680098" y="924402"/>
                        </a:lnTo>
                        <a:lnTo>
                          <a:pt x="2657950" y="924402"/>
                        </a:lnTo>
                        <a:lnTo>
                          <a:pt x="2656459" y="924402"/>
                        </a:lnTo>
                        <a:lnTo>
                          <a:pt x="2653017" y="924402"/>
                        </a:lnTo>
                        <a:lnTo>
                          <a:pt x="2636545" y="924402"/>
                        </a:lnTo>
                        <a:lnTo>
                          <a:pt x="2629377" y="924402"/>
                        </a:lnTo>
                        <a:lnTo>
                          <a:pt x="2627885" y="924402"/>
                        </a:lnTo>
                        <a:lnTo>
                          <a:pt x="2606481" y="924402"/>
                        </a:lnTo>
                        <a:lnTo>
                          <a:pt x="2552329" y="924402"/>
                        </a:lnTo>
                        <a:lnTo>
                          <a:pt x="2525248" y="924402"/>
                        </a:lnTo>
                        <a:lnTo>
                          <a:pt x="2510108" y="924402"/>
                        </a:lnTo>
                        <a:lnTo>
                          <a:pt x="2508776" y="924402"/>
                        </a:lnTo>
                        <a:lnTo>
                          <a:pt x="2480043" y="924402"/>
                        </a:lnTo>
                        <a:lnTo>
                          <a:pt x="2478712" y="924402"/>
                        </a:lnTo>
                        <a:lnTo>
                          <a:pt x="2463572" y="924402"/>
                        </a:lnTo>
                        <a:lnTo>
                          <a:pt x="2436490" y="924402"/>
                        </a:lnTo>
                        <a:lnTo>
                          <a:pt x="2382339" y="924402"/>
                        </a:lnTo>
                        <a:lnTo>
                          <a:pt x="2360934" y="924402"/>
                        </a:lnTo>
                        <a:lnTo>
                          <a:pt x="2359443" y="924402"/>
                        </a:lnTo>
                        <a:lnTo>
                          <a:pt x="2352274" y="924402"/>
                        </a:lnTo>
                        <a:lnTo>
                          <a:pt x="2335803" y="924402"/>
                        </a:lnTo>
                        <a:lnTo>
                          <a:pt x="2332360" y="924402"/>
                        </a:lnTo>
                        <a:lnTo>
                          <a:pt x="2332328" y="924402"/>
                        </a:lnTo>
                        <a:lnTo>
                          <a:pt x="2330869" y="924402"/>
                        </a:lnTo>
                        <a:lnTo>
                          <a:pt x="2308721" y="924402"/>
                        </a:lnTo>
                        <a:lnTo>
                          <a:pt x="2233165" y="924402"/>
                        </a:lnTo>
                        <a:lnTo>
                          <a:pt x="2231674" y="924402"/>
                        </a:lnTo>
                        <a:lnTo>
                          <a:pt x="2204591" y="924402"/>
                        </a:lnTo>
                        <a:lnTo>
                          <a:pt x="2204559" y="924402"/>
                        </a:lnTo>
                        <a:lnTo>
                          <a:pt x="2203100" y="924402"/>
                        </a:lnTo>
                        <a:lnTo>
                          <a:pt x="2189452" y="924402"/>
                        </a:lnTo>
                        <a:lnTo>
                          <a:pt x="2160879" y="924402"/>
                        </a:lnTo>
                        <a:lnTo>
                          <a:pt x="2159388" y="924402"/>
                        </a:lnTo>
                        <a:lnTo>
                          <a:pt x="2085323" y="924402"/>
                        </a:lnTo>
                        <a:lnTo>
                          <a:pt x="2077294" y="924402"/>
                        </a:lnTo>
                        <a:lnTo>
                          <a:pt x="2061683" y="924402"/>
                        </a:lnTo>
                        <a:lnTo>
                          <a:pt x="2055258" y="924402"/>
                        </a:lnTo>
                        <a:lnTo>
                          <a:pt x="2038787" y="924402"/>
                        </a:lnTo>
                        <a:lnTo>
                          <a:pt x="2033110" y="924402"/>
                        </a:lnTo>
                        <a:lnTo>
                          <a:pt x="2031619" y="924402"/>
                        </a:lnTo>
                        <a:lnTo>
                          <a:pt x="2011705" y="924402"/>
                        </a:lnTo>
                        <a:lnTo>
                          <a:pt x="1957554" y="924402"/>
                        </a:lnTo>
                        <a:lnTo>
                          <a:pt x="1949525" y="924402"/>
                        </a:lnTo>
                        <a:lnTo>
                          <a:pt x="1927489" y="924402"/>
                        </a:lnTo>
                        <a:lnTo>
                          <a:pt x="1911018" y="924402"/>
                        </a:lnTo>
                        <a:lnTo>
                          <a:pt x="1907543" y="924402"/>
                        </a:lnTo>
                        <a:lnTo>
                          <a:pt x="1885268" y="924402"/>
                        </a:lnTo>
                        <a:lnTo>
                          <a:pt x="1883936" y="924402"/>
                        </a:lnTo>
                        <a:lnTo>
                          <a:pt x="1868796" y="924402"/>
                        </a:lnTo>
                        <a:lnTo>
                          <a:pt x="1838732" y="924402"/>
                        </a:lnTo>
                        <a:lnTo>
                          <a:pt x="1779774" y="924402"/>
                        </a:lnTo>
                        <a:lnTo>
                          <a:pt x="1764668" y="924402"/>
                        </a:lnTo>
                        <a:lnTo>
                          <a:pt x="1757499" y="924402"/>
                        </a:lnTo>
                        <a:lnTo>
                          <a:pt x="1741027" y="924402"/>
                        </a:lnTo>
                        <a:lnTo>
                          <a:pt x="1737552" y="924402"/>
                        </a:lnTo>
                        <a:lnTo>
                          <a:pt x="1736094" y="924402"/>
                        </a:lnTo>
                        <a:lnTo>
                          <a:pt x="1734603" y="924402"/>
                        </a:lnTo>
                        <a:lnTo>
                          <a:pt x="1710963" y="924402"/>
                        </a:lnTo>
                        <a:lnTo>
                          <a:pt x="1707488" y="924402"/>
                        </a:lnTo>
                        <a:lnTo>
                          <a:pt x="1652509" y="924402"/>
                        </a:lnTo>
                        <a:lnTo>
                          <a:pt x="1636899" y="924402"/>
                        </a:lnTo>
                        <a:lnTo>
                          <a:pt x="1609783" y="924402"/>
                        </a:lnTo>
                        <a:lnTo>
                          <a:pt x="1608325" y="924402"/>
                        </a:lnTo>
                        <a:lnTo>
                          <a:pt x="1606834" y="924402"/>
                        </a:lnTo>
                        <a:lnTo>
                          <a:pt x="1579719" y="924402"/>
                        </a:lnTo>
                        <a:lnTo>
                          <a:pt x="1564612" y="924402"/>
                        </a:lnTo>
                        <a:lnTo>
                          <a:pt x="1524740" y="924402"/>
                        </a:lnTo>
                        <a:lnTo>
                          <a:pt x="1482518" y="924402"/>
                        </a:lnTo>
                        <a:lnTo>
                          <a:pt x="1460483" y="924402"/>
                        </a:lnTo>
                        <a:lnTo>
                          <a:pt x="1452454" y="924402"/>
                        </a:lnTo>
                        <a:lnTo>
                          <a:pt x="1444011" y="924402"/>
                        </a:lnTo>
                        <a:lnTo>
                          <a:pt x="1436843" y="924402"/>
                        </a:lnTo>
                        <a:lnTo>
                          <a:pt x="1413947" y="924402"/>
                        </a:lnTo>
                        <a:lnTo>
                          <a:pt x="1354749" y="924402"/>
                        </a:lnTo>
                        <a:lnTo>
                          <a:pt x="1332714" y="924402"/>
                        </a:lnTo>
                        <a:lnTo>
                          <a:pt x="1324685" y="924402"/>
                        </a:lnTo>
                        <a:lnTo>
                          <a:pt x="1316242" y="924402"/>
                        </a:lnTo>
                        <a:lnTo>
                          <a:pt x="1312767" y="924402"/>
                        </a:lnTo>
                        <a:lnTo>
                          <a:pt x="1286178" y="924402"/>
                        </a:lnTo>
                        <a:lnTo>
                          <a:pt x="1282703" y="924402"/>
                        </a:lnTo>
                        <a:lnTo>
                          <a:pt x="1243956" y="924402"/>
                        </a:lnTo>
                        <a:lnTo>
                          <a:pt x="1184998" y="924402"/>
                        </a:lnTo>
                        <a:lnTo>
                          <a:pt x="1154934" y="924402"/>
                        </a:lnTo>
                        <a:lnTo>
                          <a:pt x="1139828" y="924402"/>
                        </a:lnTo>
                        <a:lnTo>
                          <a:pt x="1116187" y="924402"/>
                        </a:lnTo>
                        <a:lnTo>
                          <a:pt x="1112712" y="924402"/>
                        </a:lnTo>
                        <a:lnTo>
                          <a:pt x="1057734" y="924402"/>
                        </a:lnTo>
                        <a:lnTo>
                          <a:pt x="1027669" y="924402"/>
                        </a:lnTo>
                        <a:lnTo>
                          <a:pt x="1012059" y="924402"/>
                        </a:lnTo>
                        <a:lnTo>
                          <a:pt x="984943" y="924402"/>
                        </a:lnTo>
                        <a:lnTo>
                          <a:pt x="929965" y="924402"/>
                        </a:lnTo>
                        <a:lnTo>
                          <a:pt x="899900" y="924402"/>
                        </a:lnTo>
                        <a:lnTo>
                          <a:pt x="857678" y="924402"/>
                        </a:lnTo>
                        <a:lnTo>
                          <a:pt x="819171" y="924402"/>
                        </a:lnTo>
                        <a:lnTo>
                          <a:pt x="729909" y="924402"/>
                        </a:lnTo>
                        <a:lnTo>
                          <a:pt x="691402" y="924402"/>
                        </a:lnTo>
                        <a:lnTo>
                          <a:pt x="687927" y="924402"/>
                        </a:lnTo>
                        <a:lnTo>
                          <a:pt x="560158" y="924402"/>
                        </a:lnTo>
                        <a:lnTo>
                          <a:pt x="432894" y="924402"/>
                        </a:lnTo>
                        <a:lnTo>
                          <a:pt x="305125" y="924402"/>
                        </a:lnTo>
                        <a:cubicBezTo>
                          <a:pt x="275541" y="924402"/>
                          <a:pt x="238373" y="903151"/>
                          <a:pt x="223202" y="877348"/>
                        </a:cubicBezTo>
                        <a:cubicBezTo>
                          <a:pt x="10809" y="509257"/>
                          <a:pt x="10809" y="509257"/>
                          <a:pt x="10809" y="509257"/>
                        </a:cubicBezTo>
                        <a:cubicBezTo>
                          <a:pt x="-3603" y="483452"/>
                          <a:pt x="-3603" y="440951"/>
                          <a:pt x="10809" y="415146"/>
                        </a:cubicBezTo>
                        <a:cubicBezTo>
                          <a:pt x="223202" y="47054"/>
                          <a:pt x="223202" y="47054"/>
                          <a:pt x="223202" y="47054"/>
                        </a:cubicBezTo>
                        <a:cubicBezTo>
                          <a:pt x="238373" y="21251"/>
                          <a:pt x="275541" y="0"/>
                          <a:pt x="3051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lumMod val="95000"/>
                    </a:srgbClr>
                  </a:solidFill>
                  <a:ln w="19050">
                    <a:gradFill flip="none" rotWithShape="1">
                      <a:gsLst>
                        <a:gs pos="0">
                          <a:sysClr val="window" lastClr="FFFFFF">
                            <a:lumMod val="7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" name="组合 31"/>
                <p:cNvGrpSpPr/>
                <p:nvPr/>
              </p:nvGrpSpPr>
              <p:grpSpPr>
                <a:xfrm rot="16200000">
                  <a:off x="980873" y="1143547"/>
                  <a:ext cx="1019823" cy="1150661"/>
                  <a:chOff x="8439634" y="3544648"/>
                  <a:chExt cx="1611146" cy="1817848"/>
                </a:xfrm>
              </p:grpSpPr>
              <p:sp>
                <p:nvSpPr>
                  <p:cNvPr id="11" name="Freeform 5"/>
                  <p:cNvSpPr>
                    <a:spLocks/>
                  </p:cNvSpPr>
                  <p:nvPr/>
                </p:nvSpPr>
                <p:spPr bwMode="auto">
                  <a:xfrm rot="5400000">
                    <a:off x="8336283" y="3647999"/>
                    <a:ext cx="1817848" cy="1611146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ysClr val="window" lastClr="FFFFFF">
                          <a:lumMod val="97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" name="Freeform 5"/>
                  <p:cNvSpPr>
                    <a:spLocks/>
                  </p:cNvSpPr>
                  <p:nvPr/>
                </p:nvSpPr>
                <p:spPr bwMode="auto">
                  <a:xfrm rot="5400000">
                    <a:off x="8582835" y="3866516"/>
                    <a:ext cx="1324744" cy="1174112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95000"/>
                    </a:srgbClr>
                  </a:solidFill>
                  <a:ln w="15875">
                    <a:gradFill flip="none" rotWithShape="1">
                      <a:gsLst>
                        <a:gs pos="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50800" dist="254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pic>
            <p:nvPicPr>
              <p:cNvPr id="8" name="Picture 2" descr="D:\吳鳳\嘉文\遺失物招領\圖片\學校logo圓式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48" y="345846"/>
                <a:ext cx="473632" cy="491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文本框 13"/>
            <p:cNvSpPr txBox="1"/>
            <p:nvPr/>
          </p:nvSpPr>
          <p:spPr>
            <a:xfrm>
              <a:off x="1039549" y="184738"/>
              <a:ext cx="463819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ROTC</a:t>
              </a:r>
              <a:r>
                <a:rPr lang="zh-TW" altLang="en-US" sz="3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在學期間待遇、福利</a:t>
              </a:r>
            </a:p>
          </p:txBody>
        </p:sp>
      </p:grpSp>
      <p:grpSp>
        <p:nvGrpSpPr>
          <p:cNvPr id="76" name="群組 75"/>
          <p:cNvGrpSpPr/>
          <p:nvPr/>
        </p:nvGrpSpPr>
        <p:grpSpPr>
          <a:xfrm>
            <a:off x="1991547" y="980728"/>
            <a:ext cx="4246759" cy="2839232"/>
            <a:chOff x="2260887" y="1131195"/>
            <a:chExt cx="3088413" cy="2296596"/>
          </a:xfrm>
        </p:grpSpPr>
        <p:grpSp>
          <p:nvGrpSpPr>
            <p:cNvPr id="15" name="组合 120"/>
            <p:cNvGrpSpPr/>
            <p:nvPr/>
          </p:nvGrpSpPr>
          <p:grpSpPr>
            <a:xfrm>
              <a:off x="2260887" y="1131195"/>
              <a:ext cx="3088413" cy="2296596"/>
              <a:chOff x="7172739" y="2452033"/>
              <a:chExt cx="2819855" cy="1813948"/>
            </a:xfrm>
          </p:grpSpPr>
          <p:sp>
            <p:nvSpPr>
              <p:cNvPr id="16" name="圆角矩形 121"/>
              <p:cNvSpPr/>
              <p:nvPr/>
            </p:nvSpPr>
            <p:spPr>
              <a:xfrm>
                <a:off x="7172739" y="2452033"/>
                <a:ext cx="2808312" cy="463580"/>
              </a:xfrm>
              <a:prstGeom prst="roundRect">
                <a:avLst>
                  <a:gd name="adj" fmla="val 11271"/>
                </a:avLst>
              </a:prstGeom>
              <a:gradFill>
                <a:gsLst>
                  <a:gs pos="100000">
                    <a:schemeClr val="bg1"/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270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2"/>
              </a:p>
            </p:txBody>
          </p:sp>
          <p:sp>
            <p:nvSpPr>
              <p:cNvPr id="17" name="圆角矩形 122"/>
              <p:cNvSpPr/>
              <p:nvPr/>
            </p:nvSpPr>
            <p:spPr>
              <a:xfrm>
                <a:off x="7172740" y="3068961"/>
                <a:ext cx="2819854" cy="1197020"/>
              </a:xfrm>
              <a:prstGeom prst="roundRect">
                <a:avLst>
                  <a:gd name="adj" fmla="val 11271"/>
                </a:avLst>
              </a:prstGeom>
              <a:gradFill>
                <a:gsLst>
                  <a:gs pos="100000">
                    <a:schemeClr val="bg1"/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270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2"/>
              </a:p>
            </p:txBody>
          </p:sp>
          <p:grpSp>
            <p:nvGrpSpPr>
              <p:cNvPr id="18" name="组合 123"/>
              <p:cNvGrpSpPr/>
              <p:nvPr/>
            </p:nvGrpSpPr>
            <p:grpSpPr>
              <a:xfrm rot="16200000">
                <a:off x="7406286" y="2898091"/>
                <a:ext cx="527587" cy="130584"/>
                <a:chOff x="5856449" y="4311193"/>
                <a:chExt cx="527587" cy="130584"/>
              </a:xfrm>
            </p:grpSpPr>
            <p:sp>
              <p:nvSpPr>
                <p:cNvPr id="24" name="椭圆 129"/>
                <p:cNvSpPr/>
                <p:nvPr/>
              </p:nvSpPr>
              <p:spPr>
                <a:xfrm>
                  <a:off x="5856449" y="4311193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25" name="椭圆 130"/>
                <p:cNvSpPr/>
                <p:nvPr/>
              </p:nvSpPr>
              <p:spPr>
                <a:xfrm>
                  <a:off x="6253452" y="4311193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26" name="圆角矩形 131"/>
                <p:cNvSpPr/>
                <p:nvPr/>
              </p:nvSpPr>
              <p:spPr>
                <a:xfrm rot="16200000">
                  <a:off x="6118113" y="4220859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圆角矩形 132"/>
                <p:cNvSpPr/>
                <p:nvPr/>
              </p:nvSpPr>
              <p:spPr>
                <a:xfrm rot="16200000">
                  <a:off x="6118113" y="41708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" name="组合 124"/>
              <p:cNvGrpSpPr/>
              <p:nvPr/>
            </p:nvGrpSpPr>
            <p:grpSpPr>
              <a:xfrm rot="16200000">
                <a:off x="9278493" y="2898091"/>
                <a:ext cx="527587" cy="130585"/>
                <a:chOff x="5856449" y="3383509"/>
                <a:chExt cx="527587" cy="130585"/>
              </a:xfrm>
            </p:grpSpPr>
            <p:sp>
              <p:nvSpPr>
                <p:cNvPr id="20" name="椭圆 125"/>
                <p:cNvSpPr/>
                <p:nvPr/>
              </p:nvSpPr>
              <p:spPr>
                <a:xfrm>
                  <a:off x="5856449" y="3383509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21" name="椭圆 126"/>
                <p:cNvSpPr/>
                <p:nvPr/>
              </p:nvSpPr>
              <p:spPr>
                <a:xfrm>
                  <a:off x="6253452" y="3383510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22" name="圆角矩形 127"/>
                <p:cNvSpPr/>
                <p:nvPr/>
              </p:nvSpPr>
              <p:spPr>
                <a:xfrm rot="16200000">
                  <a:off x="6118113" y="329317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圆角矩形 128"/>
                <p:cNvSpPr/>
                <p:nvPr/>
              </p:nvSpPr>
              <p:spPr>
                <a:xfrm rot="16200000">
                  <a:off x="6118113" y="324313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8" name="TextBox 499"/>
            <p:cNvSpPr txBox="1"/>
            <p:nvPr/>
          </p:nvSpPr>
          <p:spPr>
            <a:xfrm>
              <a:off x="3298093" y="1260522"/>
              <a:ext cx="1309391" cy="2987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r"/>
              <a:r>
                <a:rPr lang="zh-TW" altLang="en-US" dirty="0">
                  <a:solidFill>
                    <a:schemeClr val="accent1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  <a:cs typeface="UKIJ Qolyazma" pitchFamily="18" charset="0"/>
                </a:rPr>
                <a:t>學雜費全額補助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UKIJ Qolyazma" pitchFamily="18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418616" y="2134039"/>
              <a:ext cx="2918038" cy="1183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依學校繳費單據全額補助</a:t>
              </a:r>
              <a:endParaRPr lang="zh-CN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>
            <a:off x="6744072" y="993005"/>
            <a:ext cx="3490847" cy="2745589"/>
            <a:chOff x="5652120" y="1131195"/>
            <a:chExt cx="3233502" cy="2296596"/>
          </a:xfrm>
        </p:grpSpPr>
        <p:grpSp>
          <p:nvGrpSpPr>
            <p:cNvPr id="30" name="组合 150"/>
            <p:cNvGrpSpPr/>
            <p:nvPr/>
          </p:nvGrpSpPr>
          <p:grpSpPr>
            <a:xfrm>
              <a:off x="5652120" y="1131195"/>
              <a:ext cx="3233502" cy="2296596"/>
              <a:chOff x="7172739" y="2452033"/>
              <a:chExt cx="2952328" cy="1813948"/>
            </a:xfrm>
          </p:grpSpPr>
          <p:sp>
            <p:nvSpPr>
              <p:cNvPr id="31" name="圆角矩形 151"/>
              <p:cNvSpPr/>
              <p:nvPr/>
            </p:nvSpPr>
            <p:spPr>
              <a:xfrm>
                <a:off x="7172739" y="2452033"/>
                <a:ext cx="2808312" cy="463580"/>
              </a:xfrm>
              <a:prstGeom prst="roundRect">
                <a:avLst>
                  <a:gd name="adj" fmla="val 11271"/>
                </a:avLst>
              </a:prstGeom>
              <a:gradFill>
                <a:gsLst>
                  <a:gs pos="100000">
                    <a:schemeClr val="bg1"/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270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2"/>
              </a:p>
            </p:txBody>
          </p:sp>
          <p:sp>
            <p:nvSpPr>
              <p:cNvPr id="32" name="圆角矩形 152"/>
              <p:cNvSpPr/>
              <p:nvPr/>
            </p:nvSpPr>
            <p:spPr>
              <a:xfrm>
                <a:off x="7172739" y="3068961"/>
                <a:ext cx="2952328" cy="1197020"/>
              </a:xfrm>
              <a:prstGeom prst="roundRect">
                <a:avLst>
                  <a:gd name="adj" fmla="val 11271"/>
                </a:avLst>
              </a:prstGeom>
              <a:gradFill>
                <a:gsLst>
                  <a:gs pos="100000">
                    <a:schemeClr val="bg1"/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270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2"/>
              </a:p>
            </p:txBody>
          </p:sp>
          <p:grpSp>
            <p:nvGrpSpPr>
              <p:cNvPr id="33" name="组合 153"/>
              <p:cNvGrpSpPr/>
              <p:nvPr/>
            </p:nvGrpSpPr>
            <p:grpSpPr>
              <a:xfrm rot="16200000">
                <a:off x="7406286" y="2898091"/>
                <a:ext cx="527587" cy="130584"/>
                <a:chOff x="5856449" y="4311193"/>
                <a:chExt cx="527587" cy="130584"/>
              </a:xfrm>
            </p:grpSpPr>
            <p:sp>
              <p:nvSpPr>
                <p:cNvPr id="39" name="椭圆 159"/>
                <p:cNvSpPr/>
                <p:nvPr/>
              </p:nvSpPr>
              <p:spPr>
                <a:xfrm>
                  <a:off x="5856449" y="4311193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40" name="椭圆 160"/>
                <p:cNvSpPr/>
                <p:nvPr/>
              </p:nvSpPr>
              <p:spPr>
                <a:xfrm>
                  <a:off x="6253452" y="4311193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41" name="圆角矩形 161"/>
                <p:cNvSpPr/>
                <p:nvPr/>
              </p:nvSpPr>
              <p:spPr>
                <a:xfrm rot="16200000">
                  <a:off x="6118113" y="4220859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圆角矩形 162"/>
                <p:cNvSpPr/>
                <p:nvPr/>
              </p:nvSpPr>
              <p:spPr>
                <a:xfrm rot="16200000">
                  <a:off x="6118113" y="41708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4" name="组合 154"/>
              <p:cNvGrpSpPr/>
              <p:nvPr/>
            </p:nvGrpSpPr>
            <p:grpSpPr>
              <a:xfrm rot="16200000">
                <a:off x="9278493" y="2898091"/>
                <a:ext cx="527587" cy="130585"/>
                <a:chOff x="5856449" y="3383509"/>
                <a:chExt cx="527587" cy="130585"/>
              </a:xfrm>
            </p:grpSpPr>
            <p:sp>
              <p:nvSpPr>
                <p:cNvPr id="35" name="椭圆 155"/>
                <p:cNvSpPr/>
                <p:nvPr/>
              </p:nvSpPr>
              <p:spPr>
                <a:xfrm>
                  <a:off x="5856449" y="3383509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36" name="椭圆 156"/>
                <p:cNvSpPr/>
                <p:nvPr/>
              </p:nvSpPr>
              <p:spPr>
                <a:xfrm>
                  <a:off x="6253452" y="3383510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37" name="圆角矩形 157"/>
                <p:cNvSpPr/>
                <p:nvPr/>
              </p:nvSpPr>
              <p:spPr>
                <a:xfrm rot="16200000">
                  <a:off x="6118113" y="329317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圆角矩形 158"/>
                <p:cNvSpPr/>
                <p:nvPr/>
              </p:nvSpPr>
              <p:spPr>
                <a:xfrm rot="16200000">
                  <a:off x="6118113" y="324313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43" name="TextBox 499"/>
            <p:cNvSpPr txBox="1"/>
            <p:nvPr/>
          </p:nvSpPr>
          <p:spPr>
            <a:xfrm>
              <a:off x="6627119" y="1270192"/>
              <a:ext cx="1453945" cy="30893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r"/>
              <a:r>
                <a:rPr lang="zh-TW" altLang="en-US" b="1" dirty="0">
                  <a:solidFill>
                    <a:schemeClr val="accent1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  <a:cs typeface="UKIJ Qolyazma" pitchFamily="18" charset="0"/>
                </a:rPr>
                <a:t>每學期文具費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UKIJ Qolyazma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084227" y="2084644"/>
              <a:ext cx="2769474" cy="1223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3600" dirty="0">
                  <a:solidFill>
                    <a:srgbClr val="006600"/>
                  </a:solidFill>
                  <a:latin typeface="標楷體" pitchFamily="65" charset="-120"/>
                  <a:ea typeface="標楷體" pitchFamily="65" charset="-120"/>
                </a:rPr>
                <a:t>每學期文具費</a:t>
              </a:r>
              <a:r>
                <a:rPr lang="en-US" altLang="zh-TW" sz="3600" dirty="0">
                  <a:solidFill>
                    <a:srgbClr val="006600"/>
                  </a:solidFill>
                  <a:latin typeface="標楷體" pitchFamily="65" charset="-120"/>
                  <a:ea typeface="標楷體" pitchFamily="65" charset="-120"/>
                </a:rPr>
                <a:t>5,000</a:t>
              </a:r>
              <a:r>
                <a:rPr lang="zh-TW" altLang="en-US" sz="3600" dirty="0">
                  <a:solidFill>
                    <a:srgbClr val="006600"/>
                  </a:solidFill>
                  <a:latin typeface="標楷體" pitchFamily="65" charset="-120"/>
                  <a:ea typeface="標楷體" pitchFamily="65" charset="-120"/>
                </a:rPr>
                <a:t>元</a:t>
              </a:r>
              <a:endParaRPr lang="en-US" altLang="zh-TW" sz="3600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78" name="群組 77"/>
          <p:cNvGrpSpPr/>
          <p:nvPr/>
        </p:nvGrpSpPr>
        <p:grpSpPr>
          <a:xfrm>
            <a:off x="1991544" y="3939984"/>
            <a:ext cx="4378772" cy="2772626"/>
            <a:chOff x="2260886" y="3939984"/>
            <a:chExt cx="3233502" cy="2296596"/>
          </a:xfrm>
        </p:grpSpPr>
        <p:grpSp>
          <p:nvGrpSpPr>
            <p:cNvPr id="45" name="组合 165"/>
            <p:cNvGrpSpPr/>
            <p:nvPr/>
          </p:nvGrpSpPr>
          <p:grpSpPr>
            <a:xfrm>
              <a:off x="2260886" y="3939984"/>
              <a:ext cx="3233502" cy="2296596"/>
              <a:chOff x="7172739" y="2452033"/>
              <a:chExt cx="2952328" cy="1813948"/>
            </a:xfrm>
          </p:grpSpPr>
          <p:sp>
            <p:nvSpPr>
              <p:cNvPr id="46" name="圆角矩形 166"/>
              <p:cNvSpPr/>
              <p:nvPr/>
            </p:nvSpPr>
            <p:spPr>
              <a:xfrm>
                <a:off x="7172739" y="2452033"/>
                <a:ext cx="2808312" cy="463580"/>
              </a:xfrm>
              <a:prstGeom prst="roundRect">
                <a:avLst>
                  <a:gd name="adj" fmla="val 11271"/>
                </a:avLst>
              </a:prstGeom>
              <a:gradFill>
                <a:gsLst>
                  <a:gs pos="100000">
                    <a:schemeClr val="bg1"/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270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2"/>
              </a:p>
            </p:txBody>
          </p:sp>
          <p:sp>
            <p:nvSpPr>
              <p:cNvPr id="47" name="圆角矩形 167"/>
              <p:cNvSpPr/>
              <p:nvPr/>
            </p:nvSpPr>
            <p:spPr>
              <a:xfrm>
                <a:off x="7172739" y="3068961"/>
                <a:ext cx="2952328" cy="1197020"/>
              </a:xfrm>
              <a:prstGeom prst="roundRect">
                <a:avLst>
                  <a:gd name="adj" fmla="val 11271"/>
                </a:avLst>
              </a:prstGeom>
              <a:gradFill>
                <a:gsLst>
                  <a:gs pos="100000">
                    <a:schemeClr val="bg1"/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270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2"/>
              </a:p>
            </p:txBody>
          </p:sp>
          <p:grpSp>
            <p:nvGrpSpPr>
              <p:cNvPr id="48" name="组合 168"/>
              <p:cNvGrpSpPr/>
              <p:nvPr/>
            </p:nvGrpSpPr>
            <p:grpSpPr>
              <a:xfrm rot="16200000">
                <a:off x="7406286" y="2898091"/>
                <a:ext cx="527587" cy="130584"/>
                <a:chOff x="5856449" y="4311193"/>
                <a:chExt cx="527587" cy="130584"/>
              </a:xfrm>
            </p:grpSpPr>
            <p:sp>
              <p:nvSpPr>
                <p:cNvPr id="54" name="椭圆 174"/>
                <p:cNvSpPr/>
                <p:nvPr/>
              </p:nvSpPr>
              <p:spPr>
                <a:xfrm>
                  <a:off x="5856449" y="4311193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55" name="椭圆 175"/>
                <p:cNvSpPr/>
                <p:nvPr/>
              </p:nvSpPr>
              <p:spPr>
                <a:xfrm>
                  <a:off x="6253452" y="4311193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56" name="圆角矩形 176"/>
                <p:cNvSpPr/>
                <p:nvPr/>
              </p:nvSpPr>
              <p:spPr>
                <a:xfrm rot="16200000">
                  <a:off x="6118113" y="4220859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圆角矩形 177"/>
                <p:cNvSpPr/>
                <p:nvPr/>
              </p:nvSpPr>
              <p:spPr>
                <a:xfrm rot="16200000">
                  <a:off x="6118113" y="41708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9" name="组合 169"/>
              <p:cNvGrpSpPr/>
              <p:nvPr/>
            </p:nvGrpSpPr>
            <p:grpSpPr>
              <a:xfrm rot="16200000">
                <a:off x="9278493" y="2898091"/>
                <a:ext cx="527587" cy="130585"/>
                <a:chOff x="5856449" y="3383509"/>
                <a:chExt cx="527587" cy="130585"/>
              </a:xfrm>
            </p:grpSpPr>
            <p:sp>
              <p:nvSpPr>
                <p:cNvPr id="50" name="椭圆 170"/>
                <p:cNvSpPr/>
                <p:nvPr/>
              </p:nvSpPr>
              <p:spPr>
                <a:xfrm>
                  <a:off x="5856449" y="3383509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51" name="椭圆 171"/>
                <p:cNvSpPr/>
                <p:nvPr/>
              </p:nvSpPr>
              <p:spPr>
                <a:xfrm>
                  <a:off x="6253452" y="3383510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52" name="圆角矩形 172"/>
                <p:cNvSpPr/>
                <p:nvPr/>
              </p:nvSpPr>
              <p:spPr>
                <a:xfrm rot="16200000">
                  <a:off x="6118113" y="329317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圆角矩形 173"/>
                <p:cNvSpPr/>
                <p:nvPr/>
              </p:nvSpPr>
              <p:spPr>
                <a:xfrm rot="16200000">
                  <a:off x="6118113" y="324313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58" name="TextBox 499"/>
            <p:cNvSpPr txBox="1"/>
            <p:nvPr/>
          </p:nvSpPr>
          <p:spPr>
            <a:xfrm>
              <a:off x="3370202" y="4080485"/>
              <a:ext cx="988657" cy="30592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lvl="0" algn="ctr"/>
              <a:r>
                <a:rPr lang="zh-TW" altLang="en-US" b="1" dirty="0">
                  <a:solidFill>
                    <a:schemeClr val="accent1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  <a:cs typeface="UKIJ Qolyazma" pitchFamily="18" charset="0"/>
                </a:rPr>
                <a:t>每月生活費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UKIJ Qolyazma" pitchFamily="18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2897184" y="4828921"/>
              <a:ext cx="2022415" cy="12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TW" altLang="en-US" sz="36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生活費每月</a:t>
              </a:r>
              <a:endParaRPr lang="en-US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just">
                <a:lnSpc>
                  <a:spcPct val="130000"/>
                </a:lnSpc>
              </a:pPr>
              <a:r>
                <a:rPr lang="en-US" altLang="zh-TW" sz="36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12,000</a:t>
              </a:r>
              <a:r>
                <a:rPr lang="zh-TW" altLang="en-US" sz="36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元</a:t>
              </a:r>
              <a:endParaRPr lang="zh-CN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6744072" y="3933056"/>
            <a:ext cx="3665550" cy="2779554"/>
            <a:chOff x="5652120" y="3932744"/>
            <a:chExt cx="3233502" cy="2301905"/>
          </a:xfrm>
        </p:grpSpPr>
        <p:grpSp>
          <p:nvGrpSpPr>
            <p:cNvPr id="60" name="组合 180"/>
            <p:cNvGrpSpPr/>
            <p:nvPr/>
          </p:nvGrpSpPr>
          <p:grpSpPr>
            <a:xfrm>
              <a:off x="5652120" y="3932744"/>
              <a:ext cx="3233502" cy="2296596"/>
              <a:chOff x="7172739" y="2452033"/>
              <a:chExt cx="2952328" cy="1813948"/>
            </a:xfrm>
          </p:grpSpPr>
          <p:sp>
            <p:nvSpPr>
              <p:cNvPr id="61" name="圆角矩形 181"/>
              <p:cNvSpPr/>
              <p:nvPr/>
            </p:nvSpPr>
            <p:spPr>
              <a:xfrm>
                <a:off x="7172739" y="2452033"/>
                <a:ext cx="2808312" cy="463580"/>
              </a:xfrm>
              <a:prstGeom prst="roundRect">
                <a:avLst>
                  <a:gd name="adj" fmla="val 11271"/>
                </a:avLst>
              </a:prstGeom>
              <a:gradFill>
                <a:gsLst>
                  <a:gs pos="100000">
                    <a:schemeClr val="bg1"/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270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2"/>
              </a:p>
            </p:txBody>
          </p:sp>
          <p:sp>
            <p:nvSpPr>
              <p:cNvPr id="62" name="圆角矩形 182"/>
              <p:cNvSpPr/>
              <p:nvPr/>
            </p:nvSpPr>
            <p:spPr>
              <a:xfrm>
                <a:off x="7172739" y="3068961"/>
                <a:ext cx="2952328" cy="1197020"/>
              </a:xfrm>
              <a:prstGeom prst="roundRect">
                <a:avLst>
                  <a:gd name="adj" fmla="val 11271"/>
                </a:avLst>
              </a:prstGeom>
              <a:gradFill>
                <a:gsLst>
                  <a:gs pos="100000">
                    <a:schemeClr val="bg1"/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270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2"/>
              </a:p>
            </p:txBody>
          </p:sp>
          <p:grpSp>
            <p:nvGrpSpPr>
              <p:cNvPr id="63" name="组合 183"/>
              <p:cNvGrpSpPr/>
              <p:nvPr/>
            </p:nvGrpSpPr>
            <p:grpSpPr>
              <a:xfrm rot="16200000">
                <a:off x="7406286" y="2898091"/>
                <a:ext cx="527587" cy="130584"/>
                <a:chOff x="5856449" y="4311193"/>
                <a:chExt cx="527587" cy="130584"/>
              </a:xfrm>
            </p:grpSpPr>
            <p:sp>
              <p:nvSpPr>
                <p:cNvPr id="69" name="椭圆 189"/>
                <p:cNvSpPr/>
                <p:nvPr/>
              </p:nvSpPr>
              <p:spPr>
                <a:xfrm>
                  <a:off x="5856449" y="4311193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70" name="椭圆 190"/>
                <p:cNvSpPr/>
                <p:nvPr/>
              </p:nvSpPr>
              <p:spPr>
                <a:xfrm>
                  <a:off x="6253452" y="4311193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71" name="圆角矩形 191"/>
                <p:cNvSpPr/>
                <p:nvPr/>
              </p:nvSpPr>
              <p:spPr>
                <a:xfrm rot="16200000">
                  <a:off x="6118113" y="4220859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圆角矩形 192"/>
                <p:cNvSpPr/>
                <p:nvPr/>
              </p:nvSpPr>
              <p:spPr>
                <a:xfrm rot="16200000">
                  <a:off x="6118113" y="4170816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4" name="组合 184"/>
              <p:cNvGrpSpPr/>
              <p:nvPr/>
            </p:nvGrpSpPr>
            <p:grpSpPr>
              <a:xfrm rot="16200000">
                <a:off x="9278493" y="2898091"/>
                <a:ext cx="527587" cy="130585"/>
                <a:chOff x="5856449" y="3383509"/>
                <a:chExt cx="527587" cy="130585"/>
              </a:xfrm>
            </p:grpSpPr>
            <p:sp>
              <p:nvSpPr>
                <p:cNvPr id="65" name="椭圆 185"/>
                <p:cNvSpPr/>
                <p:nvPr/>
              </p:nvSpPr>
              <p:spPr>
                <a:xfrm>
                  <a:off x="5856449" y="3383509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66" name="椭圆 186"/>
                <p:cNvSpPr/>
                <p:nvPr/>
              </p:nvSpPr>
              <p:spPr>
                <a:xfrm>
                  <a:off x="6253452" y="3383510"/>
                  <a:ext cx="130584" cy="130584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/>
                </a:p>
              </p:txBody>
            </p:sp>
            <p:sp>
              <p:nvSpPr>
                <p:cNvPr id="67" name="圆角矩形 187"/>
                <p:cNvSpPr/>
                <p:nvPr/>
              </p:nvSpPr>
              <p:spPr>
                <a:xfrm rot="16200000">
                  <a:off x="6118113" y="3293175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圆角矩形 188"/>
                <p:cNvSpPr/>
                <p:nvPr/>
              </p:nvSpPr>
              <p:spPr>
                <a:xfrm rot="16200000">
                  <a:off x="6118113" y="3243132"/>
                  <a:ext cx="18656" cy="35194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270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2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3" name="TextBox 499"/>
            <p:cNvSpPr txBox="1"/>
            <p:nvPr/>
          </p:nvSpPr>
          <p:spPr>
            <a:xfrm>
              <a:off x="6224585" y="4015136"/>
              <a:ext cx="2031325" cy="3058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/>
              <a:r>
                <a:rPr lang="zh-TW" altLang="en-US" b="1" dirty="0">
                  <a:solidFill>
                    <a:schemeClr val="accent1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  <a:cs typeface="UKIJ Qolyazma" pitchFamily="18" charset="0"/>
                </a:rPr>
                <a:t>每學期補助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  <a:cs typeface="UKIJ Qolyazma" pitchFamily="18" charset="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5809850" y="4833022"/>
              <a:ext cx="2918038" cy="1401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TW" altLang="en-US" sz="2000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經報名錄取後，次一學期起</a:t>
              </a:r>
              <a:r>
                <a:rPr lang="zh-TW" altLang="en-US" sz="2000" dirty="0">
                  <a:latin typeface="標楷體" pitchFamily="65" charset="-120"/>
                  <a:ea typeface="標楷體" pitchFamily="65" charset="-120"/>
                </a:rPr>
                <a:t>至畢業前，可獲學雜費、生活費及文具費等津貼補助，</a:t>
              </a:r>
              <a:r>
                <a:rPr lang="zh-TW" altLang="en-US" sz="2000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每學期補助約</a:t>
              </a:r>
              <a:r>
                <a:rPr lang="en-US" altLang="zh-TW" sz="2000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120,000</a:t>
              </a:r>
              <a:r>
                <a:rPr lang="zh-TW" altLang="en-US" sz="2000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元。</a:t>
              </a:r>
              <a:endParaRPr lang="zh-CN" altLang="en-US" sz="2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49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644857" y="106200"/>
            <a:ext cx="5556886" cy="702183"/>
            <a:chOff x="120856" y="106199"/>
            <a:chExt cx="5556886" cy="702183"/>
          </a:xfrm>
        </p:grpSpPr>
        <p:grpSp>
          <p:nvGrpSpPr>
            <p:cNvPr id="5" name="群組 4"/>
            <p:cNvGrpSpPr/>
            <p:nvPr/>
          </p:nvGrpSpPr>
          <p:grpSpPr>
            <a:xfrm>
              <a:off x="120856" y="106199"/>
              <a:ext cx="5548395" cy="702183"/>
              <a:chOff x="106296" y="216672"/>
              <a:chExt cx="5548395" cy="702183"/>
            </a:xfrm>
          </p:grpSpPr>
          <p:grpSp>
            <p:nvGrpSpPr>
              <p:cNvPr id="7" name="群組 6"/>
              <p:cNvGrpSpPr/>
              <p:nvPr/>
            </p:nvGrpSpPr>
            <p:grpSpPr>
              <a:xfrm>
                <a:off x="106296" y="216672"/>
                <a:ext cx="5548395" cy="702183"/>
                <a:chOff x="915454" y="1208966"/>
                <a:chExt cx="6885095" cy="1019823"/>
              </a:xfrm>
            </p:grpSpPr>
            <p:grpSp>
              <p:nvGrpSpPr>
                <p:cNvPr id="9" name="组合 28"/>
                <p:cNvGrpSpPr/>
                <p:nvPr/>
              </p:nvGrpSpPr>
              <p:grpSpPr>
                <a:xfrm>
                  <a:off x="1060375" y="1265885"/>
                  <a:ext cx="6740174" cy="905986"/>
                  <a:chOff x="903371" y="249943"/>
                  <a:chExt cx="5056691" cy="679699"/>
                </a:xfrm>
              </p:grpSpPr>
              <p:sp>
                <p:nvSpPr>
                  <p:cNvPr id="13" name="任意多边形 29"/>
                  <p:cNvSpPr>
                    <a:spLocks/>
                  </p:cNvSpPr>
                  <p:nvPr/>
                </p:nvSpPr>
                <p:spPr bwMode="auto">
                  <a:xfrm>
                    <a:off x="903371" y="249943"/>
                    <a:ext cx="5056691" cy="679699"/>
                  </a:xfrm>
                  <a:custGeom>
                    <a:avLst/>
                    <a:gdLst>
                      <a:gd name="connsiteX0" fmla="*/ 352810 w 4452260"/>
                      <a:gd name="connsiteY0" fmla="*/ 0 h 1068867"/>
                      <a:gd name="connsiteX1" fmla="*/ 636768 w 4452260"/>
                      <a:gd name="connsiteY1" fmla="*/ 0 h 1068867"/>
                      <a:gd name="connsiteX2" fmla="*/ 647700 w 4452260"/>
                      <a:gd name="connsiteY2" fmla="*/ 0 h 1068867"/>
                      <a:gd name="connsiteX3" fmla="*/ 724065 w 4452260"/>
                      <a:gd name="connsiteY3" fmla="*/ 0 h 1068867"/>
                      <a:gd name="connsiteX4" fmla="*/ 782584 w 4452260"/>
                      <a:gd name="connsiteY4" fmla="*/ 0 h 1068867"/>
                      <a:gd name="connsiteX5" fmla="*/ 799455 w 4452260"/>
                      <a:gd name="connsiteY5" fmla="*/ 0 h 1068867"/>
                      <a:gd name="connsiteX6" fmla="*/ 809825 w 4452260"/>
                      <a:gd name="connsiteY6" fmla="*/ 0 h 1068867"/>
                      <a:gd name="connsiteX7" fmla="*/ 818078 w 4452260"/>
                      <a:gd name="connsiteY7" fmla="*/ 0 h 1068867"/>
                      <a:gd name="connsiteX8" fmla="*/ 843980 w 4452260"/>
                      <a:gd name="connsiteY8" fmla="*/ 0 h 1068867"/>
                      <a:gd name="connsiteX9" fmla="*/ 931658 w 4452260"/>
                      <a:gd name="connsiteY9" fmla="*/ 0 h 1068867"/>
                      <a:gd name="connsiteX10" fmla="*/ 961580 w 4452260"/>
                      <a:gd name="connsiteY10" fmla="*/ 0 h 1068867"/>
                      <a:gd name="connsiteX11" fmla="*/ 1000055 w 4452260"/>
                      <a:gd name="connsiteY11" fmla="*/ 0 h 1068867"/>
                      <a:gd name="connsiteX12" fmla="*/ 1040537 w 4452260"/>
                      <a:gd name="connsiteY12" fmla="*/ 0 h 1068867"/>
                      <a:gd name="connsiteX13" fmla="*/ 1051453 w 4452260"/>
                      <a:gd name="connsiteY13" fmla="*/ 0 h 1068867"/>
                      <a:gd name="connsiteX14" fmla="*/ 1083414 w 4452260"/>
                      <a:gd name="connsiteY14" fmla="*/ 0 h 1068867"/>
                      <a:gd name="connsiteX15" fmla="*/ 1112969 w 4452260"/>
                      <a:gd name="connsiteY15" fmla="*/ 0 h 1068867"/>
                      <a:gd name="connsiteX16" fmla="*/ 1138871 w 4452260"/>
                      <a:gd name="connsiteY16" fmla="*/ 0 h 1068867"/>
                      <a:gd name="connsiteX17" fmla="*/ 1170224 w 4452260"/>
                      <a:gd name="connsiteY17" fmla="*/ 0 h 1068867"/>
                      <a:gd name="connsiteX18" fmla="*/ 1170711 w 4452260"/>
                      <a:gd name="connsiteY18" fmla="*/ 0 h 1068867"/>
                      <a:gd name="connsiteX19" fmla="*/ 1202662 w 4452260"/>
                      <a:gd name="connsiteY19" fmla="*/ 0 h 1068867"/>
                      <a:gd name="connsiteX20" fmla="*/ 1240037 w 4452260"/>
                      <a:gd name="connsiteY20" fmla="*/ 0 h 1068867"/>
                      <a:gd name="connsiteX21" fmla="*/ 1290626 w 4452260"/>
                      <a:gd name="connsiteY21" fmla="*/ 0 h 1068867"/>
                      <a:gd name="connsiteX22" fmla="*/ 1324496 w 4452260"/>
                      <a:gd name="connsiteY22" fmla="*/ 0 h 1068867"/>
                      <a:gd name="connsiteX23" fmla="*/ 1332348 w 4452260"/>
                      <a:gd name="connsiteY23" fmla="*/ 0 h 1068867"/>
                      <a:gd name="connsiteX24" fmla="*/ 1335428 w 4452260"/>
                      <a:gd name="connsiteY24" fmla="*/ 0 h 1068867"/>
                      <a:gd name="connsiteX25" fmla="*/ 1411793 w 4452260"/>
                      <a:gd name="connsiteY25" fmla="*/ 0 h 1068867"/>
                      <a:gd name="connsiteX26" fmla="*/ 1454182 w 4452260"/>
                      <a:gd name="connsiteY26" fmla="*/ 0 h 1068867"/>
                      <a:gd name="connsiteX27" fmla="*/ 1470312 w 4452260"/>
                      <a:gd name="connsiteY27" fmla="*/ 0 h 1068867"/>
                      <a:gd name="connsiteX28" fmla="*/ 1487183 w 4452260"/>
                      <a:gd name="connsiteY28" fmla="*/ 0 h 1068867"/>
                      <a:gd name="connsiteX29" fmla="*/ 1497552 w 4452260"/>
                      <a:gd name="connsiteY29" fmla="*/ 0 h 1068867"/>
                      <a:gd name="connsiteX30" fmla="*/ 1505806 w 4452260"/>
                      <a:gd name="connsiteY30" fmla="*/ 0 h 1068867"/>
                      <a:gd name="connsiteX31" fmla="*/ 1528471 w 4452260"/>
                      <a:gd name="connsiteY31" fmla="*/ 0 h 1068867"/>
                      <a:gd name="connsiteX32" fmla="*/ 1531708 w 4452260"/>
                      <a:gd name="connsiteY32" fmla="*/ 0 h 1068867"/>
                      <a:gd name="connsiteX33" fmla="*/ 1540992 w 4452260"/>
                      <a:gd name="connsiteY33" fmla="*/ 0 h 1068867"/>
                      <a:gd name="connsiteX34" fmla="*/ 1541479 w 4452260"/>
                      <a:gd name="connsiteY34" fmla="*/ 0 h 1068867"/>
                      <a:gd name="connsiteX35" fmla="*/ 1599998 w 4452260"/>
                      <a:gd name="connsiteY35" fmla="*/ 0 h 1068867"/>
                      <a:gd name="connsiteX36" fmla="*/ 1619386 w 4452260"/>
                      <a:gd name="connsiteY36" fmla="*/ 0 h 1068867"/>
                      <a:gd name="connsiteX37" fmla="*/ 1635492 w 4452260"/>
                      <a:gd name="connsiteY37" fmla="*/ 0 h 1068867"/>
                      <a:gd name="connsiteX38" fmla="*/ 1649308 w 4452260"/>
                      <a:gd name="connsiteY38" fmla="*/ 0 h 1068867"/>
                      <a:gd name="connsiteX39" fmla="*/ 1653720 w 4452260"/>
                      <a:gd name="connsiteY39" fmla="*/ 0 h 1068867"/>
                      <a:gd name="connsiteX40" fmla="*/ 1661394 w 4452260"/>
                      <a:gd name="connsiteY40" fmla="*/ 0 h 1068867"/>
                      <a:gd name="connsiteX41" fmla="*/ 1687782 w 4452260"/>
                      <a:gd name="connsiteY41" fmla="*/ 0 h 1068867"/>
                      <a:gd name="connsiteX42" fmla="*/ 1703116 w 4452260"/>
                      <a:gd name="connsiteY42" fmla="*/ 0 h 1068867"/>
                      <a:gd name="connsiteX43" fmla="*/ 1739181 w 4452260"/>
                      <a:gd name="connsiteY43" fmla="*/ 0 h 1068867"/>
                      <a:gd name="connsiteX44" fmla="*/ 1771141 w 4452260"/>
                      <a:gd name="connsiteY44" fmla="*/ 0 h 1068867"/>
                      <a:gd name="connsiteX45" fmla="*/ 1800697 w 4452260"/>
                      <a:gd name="connsiteY45" fmla="*/ 0 h 1068867"/>
                      <a:gd name="connsiteX46" fmla="*/ 1811727 w 4452260"/>
                      <a:gd name="connsiteY46" fmla="*/ 0 h 1068867"/>
                      <a:gd name="connsiteX47" fmla="*/ 1823361 w 4452260"/>
                      <a:gd name="connsiteY47" fmla="*/ 0 h 1068867"/>
                      <a:gd name="connsiteX48" fmla="*/ 1826599 w 4452260"/>
                      <a:gd name="connsiteY48" fmla="*/ 0 h 1068867"/>
                      <a:gd name="connsiteX49" fmla="*/ 1857951 w 4452260"/>
                      <a:gd name="connsiteY49" fmla="*/ 0 h 1068867"/>
                      <a:gd name="connsiteX50" fmla="*/ 1858439 w 4452260"/>
                      <a:gd name="connsiteY50" fmla="*/ 0 h 1068867"/>
                      <a:gd name="connsiteX51" fmla="*/ 1859676 w 4452260"/>
                      <a:gd name="connsiteY51" fmla="*/ 0 h 1068867"/>
                      <a:gd name="connsiteX52" fmla="*/ 1893346 w 4452260"/>
                      <a:gd name="connsiteY52" fmla="*/ 0 h 1068867"/>
                      <a:gd name="connsiteX53" fmla="*/ 1927765 w 4452260"/>
                      <a:gd name="connsiteY53" fmla="*/ 0 h 1068867"/>
                      <a:gd name="connsiteX54" fmla="*/ 1963365 w 4452260"/>
                      <a:gd name="connsiteY54" fmla="*/ 0 h 1068867"/>
                      <a:gd name="connsiteX55" fmla="*/ 1978354 w 4452260"/>
                      <a:gd name="connsiteY55" fmla="*/ 0 h 1068867"/>
                      <a:gd name="connsiteX56" fmla="*/ 1991032 w 4452260"/>
                      <a:gd name="connsiteY56" fmla="*/ 0 h 1068867"/>
                      <a:gd name="connsiteX57" fmla="*/ 2020076 w 4452260"/>
                      <a:gd name="connsiteY57" fmla="*/ 0 h 1068867"/>
                      <a:gd name="connsiteX58" fmla="*/ 2021800 w 4452260"/>
                      <a:gd name="connsiteY58" fmla="*/ 0 h 1068867"/>
                      <a:gd name="connsiteX59" fmla="*/ 2027021 w 4452260"/>
                      <a:gd name="connsiteY59" fmla="*/ 0 h 1068867"/>
                      <a:gd name="connsiteX60" fmla="*/ 2032162 w 4452260"/>
                      <a:gd name="connsiteY60" fmla="*/ 0 h 1068867"/>
                      <a:gd name="connsiteX61" fmla="*/ 2141909 w 4452260"/>
                      <a:gd name="connsiteY61" fmla="*/ 0 h 1068867"/>
                      <a:gd name="connsiteX62" fmla="*/ 2143633 w 4452260"/>
                      <a:gd name="connsiteY62" fmla="*/ 0 h 1068867"/>
                      <a:gd name="connsiteX63" fmla="*/ 2178359 w 4452260"/>
                      <a:gd name="connsiteY63" fmla="*/ 0 h 1068867"/>
                      <a:gd name="connsiteX64" fmla="*/ 2228719 w 4452260"/>
                      <a:gd name="connsiteY64" fmla="*/ 0 h 1068867"/>
                      <a:gd name="connsiteX65" fmla="*/ 2229207 w 4452260"/>
                      <a:gd name="connsiteY65" fmla="*/ 0 h 1068867"/>
                      <a:gd name="connsiteX66" fmla="*/ 2230931 w 4452260"/>
                      <a:gd name="connsiteY66" fmla="*/ 0 h 1068867"/>
                      <a:gd name="connsiteX67" fmla="*/ 2287725 w 4452260"/>
                      <a:gd name="connsiteY67" fmla="*/ 0 h 1068867"/>
                      <a:gd name="connsiteX68" fmla="*/ 2289450 w 4452260"/>
                      <a:gd name="connsiteY68" fmla="*/ 0 h 1068867"/>
                      <a:gd name="connsiteX69" fmla="*/ 2323220 w 4452260"/>
                      <a:gd name="connsiteY69" fmla="*/ 0 h 1068867"/>
                      <a:gd name="connsiteX70" fmla="*/ 2324944 w 4452260"/>
                      <a:gd name="connsiteY70" fmla="*/ 0 h 1068867"/>
                      <a:gd name="connsiteX71" fmla="*/ 2340483 w 4452260"/>
                      <a:gd name="connsiteY71" fmla="*/ 0 h 1068867"/>
                      <a:gd name="connsiteX72" fmla="*/ 2341447 w 4452260"/>
                      <a:gd name="connsiteY72" fmla="*/ 0 h 1068867"/>
                      <a:gd name="connsiteX73" fmla="*/ 2343172 w 4452260"/>
                      <a:gd name="connsiteY73" fmla="*/ 0 h 1068867"/>
                      <a:gd name="connsiteX74" fmla="*/ 2349122 w 4452260"/>
                      <a:gd name="connsiteY74" fmla="*/ 0 h 1068867"/>
                      <a:gd name="connsiteX75" fmla="*/ 2350846 w 4452260"/>
                      <a:gd name="connsiteY75" fmla="*/ 0 h 1068867"/>
                      <a:gd name="connsiteX76" fmla="*/ 2390844 w 4452260"/>
                      <a:gd name="connsiteY76" fmla="*/ 0 h 1068867"/>
                      <a:gd name="connsiteX77" fmla="*/ 2462317 w 4452260"/>
                      <a:gd name="connsiteY77" fmla="*/ 0 h 1068867"/>
                      <a:gd name="connsiteX78" fmla="*/ 2499455 w 4452260"/>
                      <a:gd name="connsiteY78" fmla="*/ 0 h 1068867"/>
                      <a:gd name="connsiteX79" fmla="*/ 2530713 w 4452260"/>
                      <a:gd name="connsiteY79" fmla="*/ 0 h 1068867"/>
                      <a:gd name="connsiteX80" fmla="*/ 2547403 w 4452260"/>
                      <a:gd name="connsiteY80" fmla="*/ 0 h 1068867"/>
                      <a:gd name="connsiteX81" fmla="*/ 2549127 w 4452260"/>
                      <a:gd name="connsiteY81" fmla="*/ 0 h 1068867"/>
                      <a:gd name="connsiteX82" fmla="*/ 2581074 w 4452260"/>
                      <a:gd name="connsiteY82" fmla="*/ 0 h 1068867"/>
                      <a:gd name="connsiteX83" fmla="*/ 2582112 w 4452260"/>
                      <a:gd name="connsiteY83" fmla="*/ 0 h 1068867"/>
                      <a:gd name="connsiteX84" fmla="*/ 2669530 w 4452260"/>
                      <a:gd name="connsiteY84" fmla="*/ 0 h 1068867"/>
                      <a:gd name="connsiteX85" fmla="*/ 2678759 w 4452260"/>
                      <a:gd name="connsiteY85" fmla="*/ 0 h 1068867"/>
                      <a:gd name="connsiteX86" fmla="*/ 2709527 w 4452260"/>
                      <a:gd name="connsiteY86" fmla="*/ 0 h 1068867"/>
                      <a:gd name="connsiteX87" fmla="*/ 2711252 w 4452260"/>
                      <a:gd name="connsiteY87" fmla="*/ 0 h 1068867"/>
                      <a:gd name="connsiteX88" fmla="*/ 2714748 w 4452260"/>
                      <a:gd name="connsiteY88" fmla="*/ 0 h 1068867"/>
                      <a:gd name="connsiteX89" fmla="*/ 2719890 w 4452260"/>
                      <a:gd name="connsiteY89" fmla="*/ 0 h 1068867"/>
                      <a:gd name="connsiteX90" fmla="*/ 2831360 w 4452260"/>
                      <a:gd name="connsiteY90" fmla="*/ 0 h 1068867"/>
                      <a:gd name="connsiteX91" fmla="*/ 2833086 w 4452260"/>
                      <a:gd name="connsiteY91" fmla="*/ 0 h 1068867"/>
                      <a:gd name="connsiteX92" fmla="*/ 2866087 w 4452260"/>
                      <a:gd name="connsiteY92" fmla="*/ 0 h 1068867"/>
                      <a:gd name="connsiteX93" fmla="*/ 2918659 w 4452260"/>
                      <a:gd name="connsiteY93" fmla="*/ 0 h 1068867"/>
                      <a:gd name="connsiteX94" fmla="*/ 2919896 w 4452260"/>
                      <a:gd name="connsiteY94" fmla="*/ 0 h 1068867"/>
                      <a:gd name="connsiteX95" fmla="*/ 2920383 w 4452260"/>
                      <a:gd name="connsiteY95" fmla="*/ 0 h 1068867"/>
                      <a:gd name="connsiteX96" fmla="*/ 2977177 w 4452260"/>
                      <a:gd name="connsiteY96" fmla="*/ 0 h 1068867"/>
                      <a:gd name="connsiteX97" fmla="*/ 2978902 w 4452260"/>
                      <a:gd name="connsiteY97" fmla="*/ 0 h 1068867"/>
                      <a:gd name="connsiteX98" fmla="*/ 3012671 w 4452260"/>
                      <a:gd name="connsiteY98" fmla="*/ 0 h 1068867"/>
                      <a:gd name="connsiteX99" fmla="*/ 3014397 w 4452260"/>
                      <a:gd name="connsiteY99" fmla="*/ 0 h 1068867"/>
                      <a:gd name="connsiteX100" fmla="*/ 3028211 w 4452260"/>
                      <a:gd name="connsiteY100" fmla="*/ 0 h 1068867"/>
                      <a:gd name="connsiteX101" fmla="*/ 3030899 w 4452260"/>
                      <a:gd name="connsiteY101" fmla="*/ 0 h 1068867"/>
                      <a:gd name="connsiteX102" fmla="*/ 3032624 w 4452260"/>
                      <a:gd name="connsiteY102" fmla="*/ 0 h 1068867"/>
                      <a:gd name="connsiteX103" fmla="*/ 3038573 w 4452260"/>
                      <a:gd name="connsiteY103" fmla="*/ 0 h 1068867"/>
                      <a:gd name="connsiteX104" fmla="*/ 3040298 w 4452260"/>
                      <a:gd name="connsiteY104" fmla="*/ 0 h 1068867"/>
                      <a:gd name="connsiteX105" fmla="*/ 3082021 w 4452260"/>
                      <a:gd name="connsiteY105" fmla="*/ 0 h 1068867"/>
                      <a:gd name="connsiteX106" fmla="*/ 3150044 w 4452260"/>
                      <a:gd name="connsiteY106" fmla="*/ 0 h 1068867"/>
                      <a:gd name="connsiteX107" fmla="*/ 3218441 w 4452260"/>
                      <a:gd name="connsiteY107" fmla="*/ 0 h 1068867"/>
                      <a:gd name="connsiteX108" fmla="*/ 3236855 w 4452260"/>
                      <a:gd name="connsiteY108" fmla="*/ 0 h 1068867"/>
                      <a:gd name="connsiteX109" fmla="*/ 3269839 w 4452260"/>
                      <a:gd name="connsiteY109" fmla="*/ 0 h 1068867"/>
                      <a:gd name="connsiteX110" fmla="*/ 3272250 w 4452260"/>
                      <a:gd name="connsiteY110" fmla="*/ 0 h 1068867"/>
                      <a:gd name="connsiteX111" fmla="*/ 3320378 w 4452260"/>
                      <a:gd name="connsiteY111" fmla="*/ 0 h 1068867"/>
                      <a:gd name="connsiteX112" fmla="*/ 3346330 w 4452260"/>
                      <a:gd name="connsiteY112" fmla="*/ 0 h 1068867"/>
                      <a:gd name="connsiteX113" fmla="*/ 3357257 w 4452260"/>
                      <a:gd name="connsiteY113" fmla="*/ 0 h 1068867"/>
                      <a:gd name="connsiteX114" fmla="*/ 3369936 w 4452260"/>
                      <a:gd name="connsiteY114" fmla="*/ 0 h 1068867"/>
                      <a:gd name="connsiteX115" fmla="*/ 3398980 w 4452260"/>
                      <a:gd name="connsiteY115" fmla="*/ 0 h 1068867"/>
                      <a:gd name="connsiteX116" fmla="*/ 3405925 w 4452260"/>
                      <a:gd name="connsiteY116" fmla="*/ 0 h 1068867"/>
                      <a:gd name="connsiteX117" fmla="*/ 3411066 w 4452260"/>
                      <a:gd name="connsiteY117" fmla="*/ 0 h 1068867"/>
                      <a:gd name="connsiteX118" fmla="*/ 3520813 w 4452260"/>
                      <a:gd name="connsiteY118" fmla="*/ 0 h 1068867"/>
                      <a:gd name="connsiteX119" fmla="*/ 3607623 w 4452260"/>
                      <a:gd name="connsiteY119" fmla="*/ 0 h 1068867"/>
                      <a:gd name="connsiteX120" fmla="*/ 3608111 w 4452260"/>
                      <a:gd name="connsiteY120" fmla="*/ 0 h 1068867"/>
                      <a:gd name="connsiteX121" fmla="*/ 3666629 w 4452260"/>
                      <a:gd name="connsiteY121" fmla="*/ 0 h 1068867"/>
                      <a:gd name="connsiteX122" fmla="*/ 3702124 w 4452260"/>
                      <a:gd name="connsiteY122" fmla="*/ 0 h 1068867"/>
                      <a:gd name="connsiteX123" fmla="*/ 3720351 w 4452260"/>
                      <a:gd name="connsiteY123" fmla="*/ 0 h 1068867"/>
                      <a:gd name="connsiteX124" fmla="*/ 3728025 w 4452260"/>
                      <a:gd name="connsiteY124" fmla="*/ 0 h 1068867"/>
                      <a:gd name="connsiteX125" fmla="*/ 3769748 w 4452260"/>
                      <a:gd name="connsiteY125" fmla="*/ 0 h 1068867"/>
                      <a:gd name="connsiteX126" fmla="*/ 4098793 w 4452260"/>
                      <a:gd name="connsiteY126" fmla="*/ 0 h 1068867"/>
                      <a:gd name="connsiteX127" fmla="*/ 4193519 w 4452260"/>
                      <a:gd name="connsiteY127" fmla="*/ 54408 h 1068867"/>
                      <a:gd name="connsiteX128" fmla="*/ 4439104 w 4452260"/>
                      <a:gd name="connsiteY128" fmla="*/ 480025 h 1068867"/>
                      <a:gd name="connsiteX129" fmla="*/ 4439104 w 4452260"/>
                      <a:gd name="connsiteY129" fmla="*/ 588843 h 1068867"/>
                      <a:gd name="connsiteX130" fmla="*/ 4193519 w 4452260"/>
                      <a:gd name="connsiteY130" fmla="*/ 1014459 h 1068867"/>
                      <a:gd name="connsiteX131" fmla="*/ 4098793 w 4452260"/>
                      <a:gd name="connsiteY131" fmla="*/ 1068867 h 1068867"/>
                      <a:gd name="connsiteX132" fmla="*/ 3728025 w 4452260"/>
                      <a:gd name="connsiteY132" fmla="*/ 1068867 h 1068867"/>
                      <a:gd name="connsiteX133" fmla="*/ 3607623 w 4452260"/>
                      <a:gd name="connsiteY133" fmla="*/ 1068867 h 1068867"/>
                      <a:gd name="connsiteX134" fmla="*/ 3411066 w 4452260"/>
                      <a:gd name="connsiteY134" fmla="*/ 1068867 h 1068867"/>
                      <a:gd name="connsiteX135" fmla="*/ 3357257 w 4452260"/>
                      <a:gd name="connsiteY135" fmla="*/ 1068867 h 1068867"/>
                      <a:gd name="connsiteX136" fmla="*/ 3236855 w 4452260"/>
                      <a:gd name="connsiteY136" fmla="*/ 1068867 h 1068867"/>
                      <a:gd name="connsiteX137" fmla="*/ 3040298 w 4452260"/>
                      <a:gd name="connsiteY137" fmla="*/ 1068867 h 1068867"/>
                      <a:gd name="connsiteX138" fmla="*/ 3038573 w 4452260"/>
                      <a:gd name="connsiteY138" fmla="*/ 1068867 h 1068867"/>
                      <a:gd name="connsiteX139" fmla="*/ 2919896 w 4452260"/>
                      <a:gd name="connsiteY139" fmla="*/ 1068867 h 1068867"/>
                      <a:gd name="connsiteX140" fmla="*/ 2866087 w 4452260"/>
                      <a:gd name="connsiteY140" fmla="*/ 1068867 h 1068867"/>
                      <a:gd name="connsiteX141" fmla="*/ 2719890 w 4452260"/>
                      <a:gd name="connsiteY141" fmla="*/ 1068867 h 1068867"/>
                      <a:gd name="connsiteX142" fmla="*/ 2669530 w 4452260"/>
                      <a:gd name="connsiteY142" fmla="*/ 1068867 h 1068867"/>
                      <a:gd name="connsiteX143" fmla="*/ 2549127 w 4452260"/>
                      <a:gd name="connsiteY143" fmla="*/ 1068867 h 1068867"/>
                      <a:gd name="connsiteX144" fmla="*/ 2547403 w 4452260"/>
                      <a:gd name="connsiteY144" fmla="*/ 1068867 h 1068867"/>
                      <a:gd name="connsiteX145" fmla="*/ 2350846 w 4452260"/>
                      <a:gd name="connsiteY145" fmla="*/ 1068867 h 1068867"/>
                      <a:gd name="connsiteX146" fmla="*/ 2349122 w 4452260"/>
                      <a:gd name="connsiteY146" fmla="*/ 1068867 h 1068867"/>
                      <a:gd name="connsiteX147" fmla="*/ 2228719 w 4452260"/>
                      <a:gd name="connsiteY147" fmla="*/ 1068867 h 1068867"/>
                      <a:gd name="connsiteX148" fmla="*/ 2178359 w 4452260"/>
                      <a:gd name="connsiteY148" fmla="*/ 1068867 h 1068867"/>
                      <a:gd name="connsiteX149" fmla="*/ 2032162 w 4452260"/>
                      <a:gd name="connsiteY149" fmla="*/ 1068867 h 1068867"/>
                      <a:gd name="connsiteX150" fmla="*/ 1978354 w 4452260"/>
                      <a:gd name="connsiteY150" fmla="*/ 1068867 h 1068867"/>
                      <a:gd name="connsiteX151" fmla="*/ 1859676 w 4452260"/>
                      <a:gd name="connsiteY151" fmla="*/ 1068867 h 1068867"/>
                      <a:gd name="connsiteX152" fmla="*/ 1857951 w 4452260"/>
                      <a:gd name="connsiteY152" fmla="*/ 1068867 h 1068867"/>
                      <a:gd name="connsiteX153" fmla="*/ 1826599 w 4452260"/>
                      <a:gd name="connsiteY153" fmla="*/ 1068867 h 1068867"/>
                      <a:gd name="connsiteX154" fmla="*/ 1661394 w 4452260"/>
                      <a:gd name="connsiteY154" fmla="*/ 1068867 h 1068867"/>
                      <a:gd name="connsiteX155" fmla="*/ 1540992 w 4452260"/>
                      <a:gd name="connsiteY155" fmla="*/ 1068867 h 1068867"/>
                      <a:gd name="connsiteX156" fmla="*/ 1531708 w 4452260"/>
                      <a:gd name="connsiteY156" fmla="*/ 1068867 h 1068867"/>
                      <a:gd name="connsiteX157" fmla="*/ 1487183 w 4452260"/>
                      <a:gd name="connsiteY157" fmla="*/ 1068867 h 1068867"/>
                      <a:gd name="connsiteX158" fmla="*/ 1335428 w 4452260"/>
                      <a:gd name="connsiteY158" fmla="*/ 1068867 h 1068867"/>
                      <a:gd name="connsiteX159" fmla="*/ 1290626 w 4452260"/>
                      <a:gd name="connsiteY159" fmla="*/ 1068867 h 1068867"/>
                      <a:gd name="connsiteX160" fmla="*/ 1170224 w 4452260"/>
                      <a:gd name="connsiteY160" fmla="*/ 1068867 h 1068867"/>
                      <a:gd name="connsiteX161" fmla="*/ 1138871 w 4452260"/>
                      <a:gd name="connsiteY161" fmla="*/ 1068867 h 1068867"/>
                      <a:gd name="connsiteX162" fmla="*/ 1040537 w 4452260"/>
                      <a:gd name="connsiteY162" fmla="*/ 1068867 h 1068867"/>
                      <a:gd name="connsiteX163" fmla="*/ 843980 w 4452260"/>
                      <a:gd name="connsiteY163" fmla="*/ 1068867 h 1068867"/>
                      <a:gd name="connsiteX164" fmla="*/ 799455 w 4452260"/>
                      <a:gd name="connsiteY164" fmla="*/ 1068867 h 1068867"/>
                      <a:gd name="connsiteX165" fmla="*/ 647700 w 4452260"/>
                      <a:gd name="connsiteY165" fmla="*/ 1068867 h 1068867"/>
                      <a:gd name="connsiteX166" fmla="*/ 352810 w 4452260"/>
                      <a:gd name="connsiteY166" fmla="*/ 1068867 h 1068867"/>
                      <a:gd name="connsiteX167" fmla="*/ 258084 w 4452260"/>
                      <a:gd name="connsiteY167" fmla="*/ 1014459 h 1068867"/>
                      <a:gd name="connsiteX168" fmla="*/ 12498 w 4452260"/>
                      <a:gd name="connsiteY168" fmla="*/ 588843 h 1068867"/>
                      <a:gd name="connsiteX169" fmla="*/ 12498 w 4452260"/>
                      <a:gd name="connsiteY169" fmla="*/ 480025 h 1068867"/>
                      <a:gd name="connsiteX170" fmla="*/ 258084 w 4452260"/>
                      <a:gd name="connsiteY170" fmla="*/ 54408 h 1068867"/>
                      <a:gd name="connsiteX171" fmla="*/ 352810 w 4452260"/>
                      <a:gd name="connsiteY171" fmla="*/ 0 h 1068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</a:cxnLst>
                    <a:rect l="l" t="t" r="r" b="b"/>
                    <a:pathLst>
                      <a:path w="4452260" h="1068867">
                        <a:moveTo>
                          <a:pt x="352810" y="0"/>
                        </a:moveTo>
                        <a:cubicBezTo>
                          <a:pt x="475602" y="0"/>
                          <a:pt x="567696" y="0"/>
                          <a:pt x="636768" y="0"/>
                        </a:cubicBezTo>
                        <a:lnTo>
                          <a:pt x="647700" y="0"/>
                        </a:lnTo>
                        <a:lnTo>
                          <a:pt x="724065" y="0"/>
                        </a:lnTo>
                        <a:cubicBezTo>
                          <a:pt x="748048" y="0"/>
                          <a:pt x="767235" y="0"/>
                          <a:pt x="782584" y="0"/>
                        </a:cubicBezTo>
                        <a:lnTo>
                          <a:pt x="799455" y="0"/>
                        </a:lnTo>
                        <a:lnTo>
                          <a:pt x="809825" y="0"/>
                        </a:lnTo>
                        <a:lnTo>
                          <a:pt x="818078" y="0"/>
                        </a:lnTo>
                        <a:cubicBezTo>
                          <a:pt x="843980" y="0"/>
                          <a:pt x="843980" y="0"/>
                          <a:pt x="843980" y="0"/>
                        </a:cubicBezTo>
                        <a:lnTo>
                          <a:pt x="931658" y="0"/>
                        </a:lnTo>
                        <a:lnTo>
                          <a:pt x="961580" y="0"/>
                        </a:lnTo>
                        <a:lnTo>
                          <a:pt x="1000055" y="0"/>
                        </a:lnTo>
                        <a:lnTo>
                          <a:pt x="1040537" y="0"/>
                        </a:lnTo>
                        <a:lnTo>
                          <a:pt x="1051453" y="0"/>
                        </a:lnTo>
                        <a:lnTo>
                          <a:pt x="1083414" y="0"/>
                        </a:lnTo>
                        <a:lnTo>
                          <a:pt x="1112969" y="0"/>
                        </a:lnTo>
                        <a:cubicBezTo>
                          <a:pt x="1138871" y="0"/>
                          <a:pt x="1138871" y="0"/>
                          <a:pt x="1138871" y="0"/>
                        </a:cubicBezTo>
                        <a:lnTo>
                          <a:pt x="1170224" y="0"/>
                        </a:lnTo>
                        <a:lnTo>
                          <a:pt x="1170711" y="0"/>
                        </a:lnTo>
                        <a:lnTo>
                          <a:pt x="1202662" y="0"/>
                        </a:lnTo>
                        <a:lnTo>
                          <a:pt x="1240037" y="0"/>
                        </a:lnTo>
                        <a:cubicBezTo>
                          <a:pt x="1290626" y="0"/>
                          <a:pt x="1290626" y="0"/>
                          <a:pt x="1290626" y="0"/>
                        </a:cubicBezTo>
                        <a:lnTo>
                          <a:pt x="1324496" y="0"/>
                        </a:lnTo>
                        <a:lnTo>
                          <a:pt x="1332348" y="0"/>
                        </a:lnTo>
                        <a:lnTo>
                          <a:pt x="1335428" y="0"/>
                        </a:lnTo>
                        <a:lnTo>
                          <a:pt x="1411793" y="0"/>
                        </a:lnTo>
                        <a:lnTo>
                          <a:pt x="1454182" y="0"/>
                        </a:lnTo>
                        <a:lnTo>
                          <a:pt x="1470312" y="0"/>
                        </a:lnTo>
                        <a:lnTo>
                          <a:pt x="1487183" y="0"/>
                        </a:lnTo>
                        <a:lnTo>
                          <a:pt x="1497552" y="0"/>
                        </a:lnTo>
                        <a:lnTo>
                          <a:pt x="1505806" y="0"/>
                        </a:lnTo>
                        <a:lnTo>
                          <a:pt x="1528471" y="0"/>
                        </a:lnTo>
                        <a:lnTo>
                          <a:pt x="1531708" y="0"/>
                        </a:lnTo>
                        <a:lnTo>
                          <a:pt x="1540992" y="0"/>
                        </a:lnTo>
                        <a:lnTo>
                          <a:pt x="1541479" y="0"/>
                        </a:lnTo>
                        <a:lnTo>
                          <a:pt x="1599998" y="0"/>
                        </a:lnTo>
                        <a:lnTo>
                          <a:pt x="1619386" y="0"/>
                        </a:lnTo>
                        <a:lnTo>
                          <a:pt x="1635492" y="0"/>
                        </a:lnTo>
                        <a:lnTo>
                          <a:pt x="1649308" y="0"/>
                        </a:lnTo>
                        <a:lnTo>
                          <a:pt x="1653720" y="0"/>
                        </a:lnTo>
                        <a:lnTo>
                          <a:pt x="1661394" y="0"/>
                        </a:lnTo>
                        <a:lnTo>
                          <a:pt x="1687782" y="0"/>
                        </a:lnTo>
                        <a:lnTo>
                          <a:pt x="1703116" y="0"/>
                        </a:lnTo>
                        <a:lnTo>
                          <a:pt x="1739181" y="0"/>
                        </a:lnTo>
                        <a:lnTo>
                          <a:pt x="1771141" y="0"/>
                        </a:lnTo>
                        <a:lnTo>
                          <a:pt x="1800697" y="0"/>
                        </a:lnTo>
                        <a:lnTo>
                          <a:pt x="1811727" y="0"/>
                        </a:lnTo>
                        <a:lnTo>
                          <a:pt x="1823361" y="0"/>
                        </a:lnTo>
                        <a:lnTo>
                          <a:pt x="1826599" y="0"/>
                        </a:lnTo>
                        <a:lnTo>
                          <a:pt x="1857951" y="0"/>
                        </a:lnTo>
                        <a:lnTo>
                          <a:pt x="1858439" y="0"/>
                        </a:lnTo>
                        <a:lnTo>
                          <a:pt x="1859676" y="0"/>
                        </a:lnTo>
                        <a:lnTo>
                          <a:pt x="1893346" y="0"/>
                        </a:lnTo>
                        <a:lnTo>
                          <a:pt x="1927765" y="0"/>
                        </a:lnTo>
                        <a:lnTo>
                          <a:pt x="1963365" y="0"/>
                        </a:lnTo>
                        <a:lnTo>
                          <a:pt x="1978354" y="0"/>
                        </a:lnTo>
                        <a:lnTo>
                          <a:pt x="1991032" y="0"/>
                        </a:lnTo>
                        <a:lnTo>
                          <a:pt x="2020076" y="0"/>
                        </a:lnTo>
                        <a:lnTo>
                          <a:pt x="2021800" y="0"/>
                        </a:lnTo>
                        <a:lnTo>
                          <a:pt x="2027021" y="0"/>
                        </a:lnTo>
                        <a:cubicBezTo>
                          <a:pt x="2032162" y="0"/>
                          <a:pt x="2032162" y="0"/>
                          <a:pt x="2032162" y="0"/>
                        </a:cubicBezTo>
                        <a:lnTo>
                          <a:pt x="2141909" y="0"/>
                        </a:lnTo>
                        <a:lnTo>
                          <a:pt x="2143633" y="0"/>
                        </a:lnTo>
                        <a:lnTo>
                          <a:pt x="2178359" y="0"/>
                        </a:lnTo>
                        <a:lnTo>
                          <a:pt x="2228719" y="0"/>
                        </a:lnTo>
                        <a:lnTo>
                          <a:pt x="2229207" y="0"/>
                        </a:lnTo>
                        <a:lnTo>
                          <a:pt x="2230931" y="0"/>
                        </a:lnTo>
                        <a:lnTo>
                          <a:pt x="2287725" y="0"/>
                        </a:lnTo>
                        <a:lnTo>
                          <a:pt x="2289450" y="0"/>
                        </a:lnTo>
                        <a:lnTo>
                          <a:pt x="2323220" y="0"/>
                        </a:lnTo>
                        <a:lnTo>
                          <a:pt x="2324944" y="0"/>
                        </a:lnTo>
                        <a:lnTo>
                          <a:pt x="2340483" y="0"/>
                        </a:lnTo>
                        <a:lnTo>
                          <a:pt x="2341447" y="0"/>
                        </a:lnTo>
                        <a:lnTo>
                          <a:pt x="2343172" y="0"/>
                        </a:lnTo>
                        <a:lnTo>
                          <a:pt x="2349122" y="0"/>
                        </a:lnTo>
                        <a:lnTo>
                          <a:pt x="2350846" y="0"/>
                        </a:lnTo>
                        <a:lnTo>
                          <a:pt x="2390844" y="0"/>
                        </a:lnTo>
                        <a:lnTo>
                          <a:pt x="2462317" y="0"/>
                        </a:lnTo>
                        <a:lnTo>
                          <a:pt x="2499455" y="0"/>
                        </a:lnTo>
                        <a:lnTo>
                          <a:pt x="2530713" y="0"/>
                        </a:lnTo>
                        <a:lnTo>
                          <a:pt x="2547403" y="0"/>
                        </a:lnTo>
                        <a:lnTo>
                          <a:pt x="2549127" y="0"/>
                        </a:lnTo>
                        <a:lnTo>
                          <a:pt x="2581074" y="0"/>
                        </a:lnTo>
                        <a:lnTo>
                          <a:pt x="2582112" y="0"/>
                        </a:lnTo>
                        <a:cubicBezTo>
                          <a:pt x="2669530" y="0"/>
                          <a:pt x="2669530" y="0"/>
                          <a:pt x="2669530" y="0"/>
                        </a:cubicBezTo>
                        <a:lnTo>
                          <a:pt x="2678759" y="0"/>
                        </a:lnTo>
                        <a:lnTo>
                          <a:pt x="2709527" y="0"/>
                        </a:lnTo>
                        <a:lnTo>
                          <a:pt x="2711252" y="0"/>
                        </a:lnTo>
                        <a:lnTo>
                          <a:pt x="2714748" y="0"/>
                        </a:lnTo>
                        <a:lnTo>
                          <a:pt x="2719890" y="0"/>
                        </a:lnTo>
                        <a:lnTo>
                          <a:pt x="2831360" y="0"/>
                        </a:lnTo>
                        <a:lnTo>
                          <a:pt x="2833086" y="0"/>
                        </a:lnTo>
                        <a:lnTo>
                          <a:pt x="2866087" y="0"/>
                        </a:lnTo>
                        <a:lnTo>
                          <a:pt x="2918659" y="0"/>
                        </a:lnTo>
                        <a:lnTo>
                          <a:pt x="2919896" y="0"/>
                        </a:lnTo>
                        <a:lnTo>
                          <a:pt x="2920383" y="0"/>
                        </a:lnTo>
                        <a:lnTo>
                          <a:pt x="2977177" y="0"/>
                        </a:lnTo>
                        <a:lnTo>
                          <a:pt x="2978902" y="0"/>
                        </a:lnTo>
                        <a:lnTo>
                          <a:pt x="3012671" y="0"/>
                        </a:lnTo>
                        <a:lnTo>
                          <a:pt x="3014397" y="0"/>
                        </a:lnTo>
                        <a:lnTo>
                          <a:pt x="3028211" y="0"/>
                        </a:lnTo>
                        <a:lnTo>
                          <a:pt x="3030899" y="0"/>
                        </a:lnTo>
                        <a:lnTo>
                          <a:pt x="3032624" y="0"/>
                        </a:lnTo>
                        <a:lnTo>
                          <a:pt x="3038573" y="0"/>
                        </a:lnTo>
                        <a:lnTo>
                          <a:pt x="3040298" y="0"/>
                        </a:lnTo>
                        <a:lnTo>
                          <a:pt x="3082021" y="0"/>
                        </a:lnTo>
                        <a:lnTo>
                          <a:pt x="3150044" y="0"/>
                        </a:lnTo>
                        <a:lnTo>
                          <a:pt x="3218441" y="0"/>
                        </a:lnTo>
                        <a:lnTo>
                          <a:pt x="3236855" y="0"/>
                        </a:lnTo>
                        <a:lnTo>
                          <a:pt x="3269839" y="0"/>
                        </a:lnTo>
                        <a:lnTo>
                          <a:pt x="3272250" y="0"/>
                        </a:lnTo>
                        <a:lnTo>
                          <a:pt x="3320378" y="0"/>
                        </a:lnTo>
                        <a:lnTo>
                          <a:pt x="3346330" y="0"/>
                        </a:lnTo>
                        <a:lnTo>
                          <a:pt x="3357257" y="0"/>
                        </a:lnTo>
                        <a:lnTo>
                          <a:pt x="3369936" y="0"/>
                        </a:lnTo>
                        <a:lnTo>
                          <a:pt x="3398980" y="0"/>
                        </a:lnTo>
                        <a:lnTo>
                          <a:pt x="3405925" y="0"/>
                        </a:lnTo>
                        <a:cubicBezTo>
                          <a:pt x="3411066" y="0"/>
                          <a:pt x="3411066" y="0"/>
                          <a:pt x="3411066" y="0"/>
                        </a:cubicBezTo>
                        <a:lnTo>
                          <a:pt x="3520813" y="0"/>
                        </a:lnTo>
                        <a:lnTo>
                          <a:pt x="3607623" y="0"/>
                        </a:lnTo>
                        <a:lnTo>
                          <a:pt x="3608111" y="0"/>
                        </a:lnTo>
                        <a:lnTo>
                          <a:pt x="3666629" y="0"/>
                        </a:lnTo>
                        <a:lnTo>
                          <a:pt x="3702124" y="0"/>
                        </a:lnTo>
                        <a:lnTo>
                          <a:pt x="3720351" y="0"/>
                        </a:lnTo>
                        <a:lnTo>
                          <a:pt x="3728025" y="0"/>
                        </a:lnTo>
                        <a:lnTo>
                          <a:pt x="3769748" y="0"/>
                        </a:lnTo>
                        <a:cubicBezTo>
                          <a:pt x="4098793" y="0"/>
                          <a:pt x="4098793" y="0"/>
                          <a:pt x="4098793" y="0"/>
                        </a:cubicBezTo>
                        <a:cubicBezTo>
                          <a:pt x="4133877" y="0"/>
                          <a:pt x="4175977" y="24572"/>
                          <a:pt x="4193519" y="54408"/>
                        </a:cubicBezTo>
                        <a:cubicBezTo>
                          <a:pt x="4439104" y="480025"/>
                          <a:pt x="4439104" y="480025"/>
                          <a:pt x="4439104" y="480025"/>
                        </a:cubicBezTo>
                        <a:cubicBezTo>
                          <a:pt x="4456646" y="509862"/>
                          <a:pt x="4456646" y="559005"/>
                          <a:pt x="4439104" y="588843"/>
                        </a:cubicBezTo>
                        <a:cubicBezTo>
                          <a:pt x="4193519" y="1014459"/>
                          <a:pt x="4193519" y="1014459"/>
                          <a:pt x="4193519" y="1014459"/>
                        </a:cubicBezTo>
                        <a:cubicBezTo>
                          <a:pt x="4175977" y="1044295"/>
                          <a:pt x="4133877" y="1068867"/>
                          <a:pt x="4098793" y="1068867"/>
                        </a:cubicBezTo>
                        <a:lnTo>
                          <a:pt x="3728025" y="1068867"/>
                        </a:lnTo>
                        <a:lnTo>
                          <a:pt x="3607623" y="1068867"/>
                        </a:lnTo>
                        <a:lnTo>
                          <a:pt x="3411066" y="1068867"/>
                        </a:lnTo>
                        <a:lnTo>
                          <a:pt x="3357257" y="1068867"/>
                        </a:lnTo>
                        <a:lnTo>
                          <a:pt x="3236855" y="1068867"/>
                        </a:lnTo>
                        <a:lnTo>
                          <a:pt x="3040298" y="1068867"/>
                        </a:lnTo>
                        <a:lnTo>
                          <a:pt x="3038573" y="1068867"/>
                        </a:lnTo>
                        <a:lnTo>
                          <a:pt x="2919896" y="1068867"/>
                        </a:lnTo>
                        <a:lnTo>
                          <a:pt x="2866087" y="1068867"/>
                        </a:lnTo>
                        <a:lnTo>
                          <a:pt x="2719890" y="1068867"/>
                        </a:lnTo>
                        <a:lnTo>
                          <a:pt x="2669530" y="1068867"/>
                        </a:lnTo>
                        <a:lnTo>
                          <a:pt x="2549127" y="1068867"/>
                        </a:lnTo>
                        <a:lnTo>
                          <a:pt x="2547403" y="1068867"/>
                        </a:lnTo>
                        <a:lnTo>
                          <a:pt x="2350846" y="1068867"/>
                        </a:lnTo>
                        <a:lnTo>
                          <a:pt x="2349122" y="1068867"/>
                        </a:lnTo>
                        <a:lnTo>
                          <a:pt x="2228719" y="1068867"/>
                        </a:lnTo>
                        <a:lnTo>
                          <a:pt x="2178359" y="1068867"/>
                        </a:lnTo>
                        <a:lnTo>
                          <a:pt x="2032162" y="1068867"/>
                        </a:lnTo>
                        <a:lnTo>
                          <a:pt x="1978354" y="1068867"/>
                        </a:lnTo>
                        <a:lnTo>
                          <a:pt x="1859676" y="1068867"/>
                        </a:lnTo>
                        <a:lnTo>
                          <a:pt x="1857951" y="1068867"/>
                        </a:lnTo>
                        <a:lnTo>
                          <a:pt x="1826599" y="1068867"/>
                        </a:lnTo>
                        <a:lnTo>
                          <a:pt x="1661394" y="1068867"/>
                        </a:lnTo>
                        <a:lnTo>
                          <a:pt x="1540992" y="1068867"/>
                        </a:lnTo>
                        <a:lnTo>
                          <a:pt x="1531708" y="1068867"/>
                        </a:lnTo>
                        <a:lnTo>
                          <a:pt x="1487183" y="1068867"/>
                        </a:lnTo>
                        <a:lnTo>
                          <a:pt x="1335428" y="1068867"/>
                        </a:lnTo>
                        <a:lnTo>
                          <a:pt x="1290626" y="1068867"/>
                        </a:lnTo>
                        <a:lnTo>
                          <a:pt x="1170224" y="1068867"/>
                        </a:lnTo>
                        <a:lnTo>
                          <a:pt x="1138871" y="1068867"/>
                        </a:lnTo>
                        <a:lnTo>
                          <a:pt x="1040537" y="1068867"/>
                        </a:lnTo>
                        <a:lnTo>
                          <a:pt x="843980" y="1068867"/>
                        </a:lnTo>
                        <a:lnTo>
                          <a:pt x="799455" y="1068867"/>
                        </a:lnTo>
                        <a:lnTo>
                          <a:pt x="647700" y="1068867"/>
                        </a:lnTo>
                        <a:lnTo>
                          <a:pt x="352810" y="1068867"/>
                        </a:lnTo>
                        <a:cubicBezTo>
                          <a:pt x="318603" y="1068867"/>
                          <a:pt x="275626" y="1044295"/>
                          <a:pt x="258084" y="1014459"/>
                        </a:cubicBezTo>
                        <a:cubicBezTo>
                          <a:pt x="12498" y="588843"/>
                          <a:pt x="12498" y="588843"/>
                          <a:pt x="12498" y="588843"/>
                        </a:cubicBezTo>
                        <a:cubicBezTo>
                          <a:pt x="-4166" y="559005"/>
                          <a:pt x="-4166" y="509862"/>
                          <a:pt x="12498" y="480025"/>
                        </a:cubicBezTo>
                        <a:cubicBezTo>
                          <a:pt x="258084" y="54408"/>
                          <a:pt x="258084" y="54408"/>
                          <a:pt x="258084" y="54408"/>
                        </a:cubicBezTo>
                        <a:cubicBezTo>
                          <a:pt x="275626" y="24572"/>
                          <a:pt x="318603" y="0"/>
                          <a:pt x="35281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ysClr val="window" lastClr="FFFFFF">
                          <a:lumMod val="95000"/>
                        </a:sysClr>
                      </a:gs>
                      <a:gs pos="0">
                        <a:srgbClr val="D3D3D3"/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" name="任意多边形 30"/>
                  <p:cNvSpPr>
                    <a:spLocks/>
                  </p:cNvSpPr>
                  <p:nvPr/>
                </p:nvSpPr>
                <p:spPr bwMode="auto">
                  <a:xfrm>
                    <a:off x="1010779" y="325868"/>
                    <a:ext cx="4820922" cy="527848"/>
                  </a:xfrm>
                  <a:custGeom>
                    <a:avLst/>
                    <a:gdLst>
                      <a:gd name="connsiteX0" fmla="*/ 305125 w 4603109"/>
                      <a:gd name="connsiteY0" fmla="*/ 0 h 924402"/>
                      <a:gd name="connsiteX1" fmla="*/ 432894 w 4603109"/>
                      <a:gd name="connsiteY1" fmla="*/ 0 h 924402"/>
                      <a:gd name="connsiteX2" fmla="*/ 445336 w 4603109"/>
                      <a:gd name="connsiteY2" fmla="*/ 0 h 924402"/>
                      <a:gd name="connsiteX3" fmla="*/ 550703 w 4603109"/>
                      <a:gd name="connsiteY3" fmla="*/ 0 h 924402"/>
                      <a:gd name="connsiteX4" fmla="*/ 560158 w 4603109"/>
                      <a:gd name="connsiteY4" fmla="*/ 0 h 924402"/>
                      <a:gd name="connsiteX5" fmla="*/ 573105 w 4603109"/>
                      <a:gd name="connsiteY5" fmla="*/ 0 h 924402"/>
                      <a:gd name="connsiteX6" fmla="*/ 626202 w 4603109"/>
                      <a:gd name="connsiteY6" fmla="*/ 0 h 924402"/>
                      <a:gd name="connsiteX7" fmla="*/ 676811 w 4603109"/>
                      <a:gd name="connsiteY7" fmla="*/ 0 h 924402"/>
                      <a:gd name="connsiteX8" fmla="*/ 678472 w 4603109"/>
                      <a:gd name="connsiteY8" fmla="*/ 0 h 924402"/>
                      <a:gd name="connsiteX9" fmla="*/ 687927 w 4603109"/>
                      <a:gd name="connsiteY9" fmla="*/ 0 h 924402"/>
                      <a:gd name="connsiteX10" fmla="*/ 691402 w 4603109"/>
                      <a:gd name="connsiteY10" fmla="*/ 0 h 924402"/>
                      <a:gd name="connsiteX11" fmla="*/ 700371 w 4603109"/>
                      <a:gd name="connsiteY11" fmla="*/ 0 h 924402"/>
                      <a:gd name="connsiteX12" fmla="*/ 707508 w 4603109"/>
                      <a:gd name="connsiteY12" fmla="*/ 0 h 924402"/>
                      <a:gd name="connsiteX13" fmla="*/ 729909 w 4603109"/>
                      <a:gd name="connsiteY13" fmla="*/ 0 h 924402"/>
                      <a:gd name="connsiteX14" fmla="*/ 753971 w 4603109"/>
                      <a:gd name="connsiteY14" fmla="*/ 0 h 924402"/>
                      <a:gd name="connsiteX15" fmla="*/ 804580 w 4603109"/>
                      <a:gd name="connsiteY15" fmla="*/ 0 h 924402"/>
                      <a:gd name="connsiteX16" fmla="*/ 805737 w 4603109"/>
                      <a:gd name="connsiteY16" fmla="*/ 0 h 924402"/>
                      <a:gd name="connsiteX17" fmla="*/ 819171 w 4603109"/>
                      <a:gd name="connsiteY17" fmla="*/ 0 h 924402"/>
                      <a:gd name="connsiteX18" fmla="*/ 828140 w 4603109"/>
                      <a:gd name="connsiteY18" fmla="*/ 0 h 924402"/>
                      <a:gd name="connsiteX19" fmla="*/ 831615 w 4603109"/>
                      <a:gd name="connsiteY19" fmla="*/ 0 h 924402"/>
                      <a:gd name="connsiteX20" fmla="*/ 835277 w 4603109"/>
                      <a:gd name="connsiteY20" fmla="*/ 0 h 924402"/>
                      <a:gd name="connsiteX21" fmla="*/ 857678 w 4603109"/>
                      <a:gd name="connsiteY21" fmla="*/ 0 h 924402"/>
                      <a:gd name="connsiteX22" fmla="*/ 864889 w 4603109"/>
                      <a:gd name="connsiteY22" fmla="*/ 0 h 924402"/>
                      <a:gd name="connsiteX23" fmla="*/ 899900 w 4603109"/>
                      <a:gd name="connsiteY23" fmla="*/ 0 h 924402"/>
                      <a:gd name="connsiteX24" fmla="*/ 909341 w 4603109"/>
                      <a:gd name="connsiteY24" fmla="*/ 0 h 924402"/>
                      <a:gd name="connsiteX25" fmla="*/ 929965 w 4603109"/>
                      <a:gd name="connsiteY25" fmla="*/ 0 h 924402"/>
                      <a:gd name="connsiteX26" fmla="*/ 933506 w 4603109"/>
                      <a:gd name="connsiteY26" fmla="*/ 0 h 924402"/>
                      <a:gd name="connsiteX27" fmla="*/ 936982 w 4603109"/>
                      <a:gd name="connsiteY27" fmla="*/ 0 h 924402"/>
                      <a:gd name="connsiteX28" fmla="*/ 959384 w 4603109"/>
                      <a:gd name="connsiteY28" fmla="*/ 0 h 924402"/>
                      <a:gd name="connsiteX29" fmla="*/ 962542 w 4603109"/>
                      <a:gd name="connsiteY29" fmla="*/ 0 h 924402"/>
                      <a:gd name="connsiteX30" fmla="*/ 984943 w 4603109"/>
                      <a:gd name="connsiteY30" fmla="*/ 0 h 924402"/>
                      <a:gd name="connsiteX31" fmla="*/ 992658 w 4603109"/>
                      <a:gd name="connsiteY31" fmla="*/ 0 h 924402"/>
                      <a:gd name="connsiteX32" fmla="*/ 1012059 w 4603109"/>
                      <a:gd name="connsiteY32" fmla="*/ 0 h 924402"/>
                      <a:gd name="connsiteX33" fmla="*/ 1012480 w 4603109"/>
                      <a:gd name="connsiteY33" fmla="*/ 0 h 924402"/>
                      <a:gd name="connsiteX34" fmla="*/ 1027669 w 4603109"/>
                      <a:gd name="connsiteY34" fmla="*/ 0 h 924402"/>
                      <a:gd name="connsiteX35" fmla="*/ 1037110 w 4603109"/>
                      <a:gd name="connsiteY35" fmla="*/ 0 h 924402"/>
                      <a:gd name="connsiteX36" fmla="*/ 1040112 w 4603109"/>
                      <a:gd name="connsiteY36" fmla="*/ 0 h 924402"/>
                      <a:gd name="connsiteX37" fmla="*/ 1057734 w 4603109"/>
                      <a:gd name="connsiteY37" fmla="*/ 0 h 924402"/>
                      <a:gd name="connsiteX38" fmla="*/ 1064751 w 4603109"/>
                      <a:gd name="connsiteY38" fmla="*/ 0 h 924402"/>
                      <a:gd name="connsiteX39" fmla="*/ 1070177 w 4603109"/>
                      <a:gd name="connsiteY39" fmla="*/ 0 h 924402"/>
                      <a:gd name="connsiteX40" fmla="*/ 1072436 w 4603109"/>
                      <a:gd name="connsiteY40" fmla="*/ 0 h 924402"/>
                      <a:gd name="connsiteX41" fmla="*/ 1090311 w 4603109"/>
                      <a:gd name="connsiteY41" fmla="*/ 0 h 924402"/>
                      <a:gd name="connsiteX42" fmla="*/ 1110718 w 4603109"/>
                      <a:gd name="connsiteY42" fmla="*/ 0 h 924402"/>
                      <a:gd name="connsiteX43" fmla="*/ 1112712 w 4603109"/>
                      <a:gd name="connsiteY43" fmla="*/ 0 h 924402"/>
                      <a:gd name="connsiteX44" fmla="*/ 1116187 w 4603109"/>
                      <a:gd name="connsiteY44" fmla="*/ 0 h 924402"/>
                      <a:gd name="connsiteX45" fmla="*/ 1139828 w 4603109"/>
                      <a:gd name="connsiteY45" fmla="*/ 0 h 924402"/>
                      <a:gd name="connsiteX46" fmla="*/ 1140249 w 4603109"/>
                      <a:gd name="connsiteY46" fmla="*/ 0 h 924402"/>
                      <a:gd name="connsiteX47" fmla="*/ 1145480 w 4603109"/>
                      <a:gd name="connsiteY47" fmla="*/ 0 h 924402"/>
                      <a:gd name="connsiteX48" fmla="*/ 1152270 w 4603109"/>
                      <a:gd name="connsiteY48" fmla="*/ 0 h 924402"/>
                      <a:gd name="connsiteX49" fmla="*/ 1154934 w 4603109"/>
                      <a:gd name="connsiteY49" fmla="*/ 0 h 924402"/>
                      <a:gd name="connsiteX50" fmla="*/ 1167881 w 4603109"/>
                      <a:gd name="connsiteY50" fmla="*/ 0 h 924402"/>
                      <a:gd name="connsiteX51" fmla="*/ 1175544 w 4603109"/>
                      <a:gd name="connsiteY51" fmla="*/ 0 h 924402"/>
                      <a:gd name="connsiteX52" fmla="*/ 1184998 w 4603109"/>
                      <a:gd name="connsiteY52" fmla="*/ 0 h 924402"/>
                      <a:gd name="connsiteX53" fmla="*/ 1197946 w 4603109"/>
                      <a:gd name="connsiteY53" fmla="*/ 0 h 924402"/>
                      <a:gd name="connsiteX54" fmla="*/ 1200205 w 4603109"/>
                      <a:gd name="connsiteY54" fmla="*/ 0 h 924402"/>
                      <a:gd name="connsiteX55" fmla="*/ 1220978 w 4603109"/>
                      <a:gd name="connsiteY55" fmla="*/ 0 h 924402"/>
                      <a:gd name="connsiteX56" fmla="*/ 1238487 w 4603109"/>
                      <a:gd name="connsiteY56" fmla="*/ 0 h 924402"/>
                      <a:gd name="connsiteX57" fmla="*/ 1243956 w 4603109"/>
                      <a:gd name="connsiteY57" fmla="*/ 0 h 924402"/>
                      <a:gd name="connsiteX58" fmla="*/ 1251042 w 4603109"/>
                      <a:gd name="connsiteY58" fmla="*/ 0 h 924402"/>
                      <a:gd name="connsiteX59" fmla="*/ 1257637 w 4603109"/>
                      <a:gd name="connsiteY59" fmla="*/ 0 h 924402"/>
                      <a:gd name="connsiteX60" fmla="*/ 1271587 w 4603109"/>
                      <a:gd name="connsiteY60" fmla="*/ 0 h 924402"/>
                      <a:gd name="connsiteX61" fmla="*/ 1273249 w 4603109"/>
                      <a:gd name="connsiteY61" fmla="*/ 0 h 924402"/>
                      <a:gd name="connsiteX62" fmla="*/ 1280039 w 4603109"/>
                      <a:gd name="connsiteY62" fmla="*/ 0 h 924402"/>
                      <a:gd name="connsiteX63" fmla="*/ 1282703 w 4603109"/>
                      <a:gd name="connsiteY63" fmla="*/ 0 h 924402"/>
                      <a:gd name="connsiteX64" fmla="*/ 1286178 w 4603109"/>
                      <a:gd name="connsiteY64" fmla="*/ 0 h 924402"/>
                      <a:gd name="connsiteX65" fmla="*/ 1295146 w 4603109"/>
                      <a:gd name="connsiteY65" fmla="*/ 0 h 924402"/>
                      <a:gd name="connsiteX66" fmla="*/ 1301651 w 4603109"/>
                      <a:gd name="connsiteY66" fmla="*/ 0 h 924402"/>
                      <a:gd name="connsiteX67" fmla="*/ 1302284 w 4603109"/>
                      <a:gd name="connsiteY67" fmla="*/ 0 h 924402"/>
                      <a:gd name="connsiteX68" fmla="*/ 1303313 w 4603109"/>
                      <a:gd name="connsiteY68" fmla="*/ 0 h 924402"/>
                      <a:gd name="connsiteX69" fmla="*/ 1312767 w 4603109"/>
                      <a:gd name="connsiteY69" fmla="*/ 0 h 924402"/>
                      <a:gd name="connsiteX70" fmla="*/ 1316242 w 4603109"/>
                      <a:gd name="connsiteY70" fmla="*/ 0 h 924402"/>
                      <a:gd name="connsiteX71" fmla="*/ 1321886 w 4603109"/>
                      <a:gd name="connsiteY71" fmla="*/ 0 h 924402"/>
                      <a:gd name="connsiteX72" fmla="*/ 1324685 w 4603109"/>
                      <a:gd name="connsiteY72" fmla="*/ 0 h 924402"/>
                      <a:gd name="connsiteX73" fmla="*/ 1325211 w 4603109"/>
                      <a:gd name="connsiteY73" fmla="*/ 0 h 924402"/>
                      <a:gd name="connsiteX74" fmla="*/ 1332348 w 4603109"/>
                      <a:gd name="connsiteY74" fmla="*/ 0 h 924402"/>
                      <a:gd name="connsiteX75" fmla="*/ 1332714 w 4603109"/>
                      <a:gd name="connsiteY75" fmla="*/ 0 h 924402"/>
                      <a:gd name="connsiteX76" fmla="*/ 1333135 w 4603109"/>
                      <a:gd name="connsiteY76" fmla="*/ 0 h 924402"/>
                      <a:gd name="connsiteX77" fmla="*/ 1348747 w 4603109"/>
                      <a:gd name="connsiteY77" fmla="*/ 0 h 924402"/>
                      <a:gd name="connsiteX78" fmla="*/ 1354749 w 4603109"/>
                      <a:gd name="connsiteY78" fmla="*/ 0 h 924402"/>
                      <a:gd name="connsiteX79" fmla="*/ 1378811 w 4603109"/>
                      <a:gd name="connsiteY79" fmla="*/ 0 h 924402"/>
                      <a:gd name="connsiteX80" fmla="*/ 1383745 w 4603109"/>
                      <a:gd name="connsiteY80" fmla="*/ 0 h 924402"/>
                      <a:gd name="connsiteX81" fmla="*/ 1385406 w 4603109"/>
                      <a:gd name="connsiteY81" fmla="*/ 0 h 924402"/>
                      <a:gd name="connsiteX82" fmla="*/ 1399356 w 4603109"/>
                      <a:gd name="connsiteY82" fmla="*/ 0 h 924402"/>
                      <a:gd name="connsiteX83" fmla="*/ 1400513 w 4603109"/>
                      <a:gd name="connsiteY83" fmla="*/ 0 h 924402"/>
                      <a:gd name="connsiteX84" fmla="*/ 1413947 w 4603109"/>
                      <a:gd name="connsiteY84" fmla="*/ 0 h 924402"/>
                      <a:gd name="connsiteX85" fmla="*/ 1414442 w 4603109"/>
                      <a:gd name="connsiteY85" fmla="*/ 0 h 924402"/>
                      <a:gd name="connsiteX86" fmla="*/ 1422915 w 4603109"/>
                      <a:gd name="connsiteY86" fmla="*/ 0 h 924402"/>
                      <a:gd name="connsiteX87" fmla="*/ 1426390 w 4603109"/>
                      <a:gd name="connsiteY87" fmla="*/ 0 h 924402"/>
                      <a:gd name="connsiteX88" fmla="*/ 1429420 w 4603109"/>
                      <a:gd name="connsiteY88" fmla="*/ 0 h 924402"/>
                      <a:gd name="connsiteX89" fmla="*/ 1430053 w 4603109"/>
                      <a:gd name="connsiteY89" fmla="*/ 0 h 924402"/>
                      <a:gd name="connsiteX90" fmla="*/ 1430206 w 4603109"/>
                      <a:gd name="connsiteY90" fmla="*/ 0 h 924402"/>
                      <a:gd name="connsiteX91" fmla="*/ 1430577 w 4603109"/>
                      <a:gd name="connsiteY91" fmla="*/ 0 h 924402"/>
                      <a:gd name="connsiteX92" fmla="*/ 1436843 w 4603109"/>
                      <a:gd name="connsiteY92" fmla="*/ 0 h 924402"/>
                      <a:gd name="connsiteX93" fmla="*/ 1444011 w 4603109"/>
                      <a:gd name="connsiteY93" fmla="*/ 0 h 924402"/>
                      <a:gd name="connsiteX94" fmla="*/ 1449655 w 4603109"/>
                      <a:gd name="connsiteY94" fmla="*/ 0 h 924402"/>
                      <a:gd name="connsiteX95" fmla="*/ 1452454 w 4603109"/>
                      <a:gd name="connsiteY95" fmla="*/ 0 h 924402"/>
                      <a:gd name="connsiteX96" fmla="*/ 1452980 w 4603109"/>
                      <a:gd name="connsiteY96" fmla="*/ 0 h 924402"/>
                      <a:gd name="connsiteX97" fmla="*/ 1456455 w 4603109"/>
                      <a:gd name="connsiteY97" fmla="*/ 0 h 924402"/>
                      <a:gd name="connsiteX98" fmla="*/ 1459664 w 4603109"/>
                      <a:gd name="connsiteY98" fmla="*/ 0 h 924402"/>
                      <a:gd name="connsiteX99" fmla="*/ 1460117 w 4603109"/>
                      <a:gd name="connsiteY99" fmla="*/ 0 h 924402"/>
                      <a:gd name="connsiteX100" fmla="*/ 1460483 w 4603109"/>
                      <a:gd name="connsiteY100" fmla="*/ 0 h 924402"/>
                      <a:gd name="connsiteX101" fmla="*/ 1460904 w 4603109"/>
                      <a:gd name="connsiteY101" fmla="*/ 0 h 924402"/>
                      <a:gd name="connsiteX102" fmla="*/ 1472926 w 4603109"/>
                      <a:gd name="connsiteY102" fmla="*/ 0 h 924402"/>
                      <a:gd name="connsiteX103" fmla="*/ 1482518 w 4603109"/>
                      <a:gd name="connsiteY103" fmla="*/ 0 h 924402"/>
                      <a:gd name="connsiteX104" fmla="*/ 1489729 w 4603109"/>
                      <a:gd name="connsiteY104" fmla="*/ 0 h 924402"/>
                      <a:gd name="connsiteX105" fmla="*/ 1504116 w 4603109"/>
                      <a:gd name="connsiteY105" fmla="*/ 0 h 924402"/>
                      <a:gd name="connsiteX106" fmla="*/ 1511514 w 4603109"/>
                      <a:gd name="connsiteY106" fmla="*/ 0 h 924402"/>
                      <a:gd name="connsiteX107" fmla="*/ 1524740 w 4603109"/>
                      <a:gd name="connsiteY107" fmla="*/ 0 h 924402"/>
                      <a:gd name="connsiteX108" fmla="*/ 1528282 w 4603109"/>
                      <a:gd name="connsiteY108" fmla="*/ 0 h 924402"/>
                      <a:gd name="connsiteX109" fmla="*/ 1531757 w 4603109"/>
                      <a:gd name="connsiteY109" fmla="*/ 0 h 924402"/>
                      <a:gd name="connsiteX110" fmla="*/ 1534181 w 4603109"/>
                      <a:gd name="connsiteY110" fmla="*/ 0 h 924402"/>
                      <a:gd name="connsiteX111" fmla="*/ 1542211 w 4603109"/>
                      <a:gd name="connsiteY111" fmla="*/ 0 h 924402"/>
                      <a:gd name="connsiteX112" fmla="*/ 1554159 w 4603109"/>
                      <a:gd name="connsiteY112" fmla="*/ 0 h 924402"/>
                      <a:gd name="connsiteX113" fmla="*/ 1557318 w 4603109"/>
                      <a:gd name="connsiteY113" fmla="*/ 0 h 924402"/>
                      <a:gd name="connsiteX114" fmla="*/ 1557975 w 4603109"/>
                      <a:gd name="connsiteY114" fmla="*/ 0 h 924402"/>
                      <a:gd name="connsiteX115" fmla="*/ 1558346 w 4603109"/>
                      <a:gd name="connsiteY115" fmla="*/ 0 h 924402"/>
                      <a:gd name="connsiteX116" fmla="*/ 1561822 w 4603109"/>
                      <a:gd name="connsiteY116" fmla="*/ 0 h 924402"/>
                      <a:gd name="connsiteX117" fmla="*/ 1564612 w 4603109"/>
                      <a:gd name="connsiteY117" fmla="*/ 0 h 924402"/>
                      <a:gd name="connsiteX118" fmla="*/ 1566857 w 4603109"/>
                      <a:gd name="connsiteY118" fmla="*/ 0 h 924402"/>
                      <a:gd name="connsiteX119" fmla="*/ 1576919 w 4603109"/>
                      <a:gd name="connsiteY119" fmla="*/ 0 h 924402"/>
                      <a:gd name="connsiteX120" fmla="*/ 1579719 w 4603109"/>
                      <a:gd name="connsiteY120" fmla="*/ 0 h 924402"/>
                      <a:gd name="connsiteX121" fmla="*/ 1584224 w 4603109"/>
                      <a:gd name="connsiteY121" fmla="*/ 0 h 924402"/>
                      <a:gd name="connsiteX122" fmla="*/ 1587382 w 4603109"/>
                      <a:gd name="connsiteY122" fmla="*/ 0 h 924402"/>
                      <a:gd name="connsiteX123" fmla="*/ 1587433 w 4603109"/>
                      <a:gd name="connsiteY123" fmla="*/ 0 h 924402"/>
                      <a:gd name="connsiteX124" fmla="*/ 1600695 w 4603109"/>
                      <a:gd name="connsiteY124" fmla="*/ 0 h 924402"/>
                      <a:gd name="connsiteX125" fmla="*/ 1606834 w 4603109"/>
                      <a:gd name="connsiteY125" fmla="*/ 0 h 924402"/>
                      <a:gd name="connsiteX126" fmla="*/ 1607256 w 4603109"/>
                      <a:gd name="connsiteY126" fmla="*/ 0 h 924402"/>
                      <a:gd name="connsiteX127" fmla="*/ 1608325 w 4603109"/>
                      <a:gd name="connsiteY127" fmla="*/ 0 h 924402"/>
                      <a:gd name="connsiteX128" fmla="*/ 1609783 w 4603109"/>
                      <a:gd name="connsiteY128" fmla="*/ 0 h 924402"/>
                      <a:gd name="connsiteX129" fmla="*/ 1617498 w 4603109"/>
                      <a:gd name="connsiteY129" fmla="*/ 0 h 924402"/>
                      <a:gd name="connsiteX130" fmla="*/ 1631885 w 4603109"/>
                      <a:gd name="connsiteY130" fmla="*/ 0 h 924402"/>
                      <a:gd name="connsiteX131" fmla="*/ 1636899 w 4603109"/>
                      <a:gd name="connsiteY131" fmla="*/ 0 h 924402"/>
                      <a:gd name="connsiteX132" fmla="*/ 1637320 w 4603109"/>
                      <a:gd name="connsiteY132" fmla="*/ 0 h 924402"/>
                      <a:gd name="connsiteX133" fmla="*/ 1637445 w 4603109"/>
                      <a:gd name="connsiteY133" fmla="*/ 0 h 924402"/>
                      <a:gd name="connsiteX134" fmla="*/ 1652509 w 4603109"/>
                      <a:gd name="connsiteY134" fmla="*/ 0 h 924402"/>
                      <a:gd name="connsiteX135" fmla="*/ 1659526 w 4603109"/>
                      <a:gd name="connsiteY135" fmla="*/ 0 h 924402"/>
                      <a:gd name="connsiteX136" fmla="*/ 1661950 w 4603109"/>
                      <a:gd name="connsiteY136" fmla="*/ 0 h 924402"/>
                      <a:gd name="connsiteX137" fmla="*/ 1664952 w 4603109"/>
                      <a:gd name="connsiteY137" fmla="*/ 0 h 924402"/>
                      <a:gd name="connsiteX138" fmla="*/ 1667212 w 4603109"/>
                      <a:gd name="connsiteY138" fmla="*/ 0 h 924402"/>
                      <a:gd name="connsiteX139" fmla="*/ 1685087 w 4603109"/>
                      <a:gd name="connsiteY139" fmla="*/ 0 h 924402"/>
                      <a:gd name="connsiteX140" fmla="*/ 1689591 w 4603109"/>
                      <a:gd name="connsiteY140" fmla="*/ 0 h 924402"/>
                      <a:gd name="connsiteX141" fmla="*/ 1694626 w 4603109"/>
                      <a:gd name="connsiteY141" fmla="*/ 0 h 924402"/>
                      <a:gd name="connsiteX142" fmla="*/ 1697276 w 4603109"/>
                      <a:gd name="connsiteY142" fmla="*/ 0 h 924402"/>
                      <a:gd name="connsiteX143" fmla="*/ 1698000 w 4603109"/>
                      <a:gd name="connsiteY143" fmla="*/ 0 h 924402"/>
                      <a:gd name="connsiteX144" fmla="*/ 1704688 w 4603109"/>
                      <a:gd name="connsiteY144" fmla="*/ 0 h 924402"/>
                      <a:gd name="connsiteX145" fmla="*/ 1707488 w 4603109"/>
                      <a:gd name="connsiteY145" fmla="*/ 0 h 924402"/>
                      <a:gd name="connsiteX146" fmla="*/ 1710963 w 4603109"/>
                      <a:gd name="connsiteY146" fmla="*/ 0 h 924402"/>
                      <a:gd name="connsiteX147" fmla="*/ 1715151 w 4603109"/>
                      <a:gd name="connsiteY147" fmla="*/ 0 h 924402"/>
                      <a:gd name="connsiteX148" fmla="*/ 1721928 w 4603109"/>
                      <a:gd name="connsiteY148" fmla="*/ 0 h 924402"/>
                      <a:gd name="connsiteX149" fmla="*/ 1734603 w 4603109"/>
                      <a:gd name="connsiteY149" fmla="*/ 0 h 924402"/>
                      <a:gd name="connsiteX150" fmla="*/ 1735025 w 4603109"/>
                      <a:gd name="connsiteY150" fmla="*/ 0 h 924402"/>
                      <a:gd name="connsiteX151" fmla="*/ 1735558 w 4603109"/>
                      <a:gd name="connsiteY151" fmla="*/ 0 h 924402"/>
                      <a:gd name="connsiteX152" fmla="*/ 1736094 w 4603109"/>
                      <a:gd name="connsiteY152" fmla="*/ 0 h 924402"/>
                      <a:gd name="connsiteX153" fmla="*/ 1737552 w 4603109"/>
                      <a:gd name="connsiteY153" fmla="*/ 0 h 924402"/>
                      <a:gd name="connsiteX154" fmla="*/ 1741027 w 4603109"/>
                      <a:gd name="connsiteY154" fmla="*/ 0 h 924402"/>
                      <a:gd name="connsiteX155" fmla="*/ 1747046 w 4603109"/>
                      <a:gd name="connsiteY155" fmla="*/ 0 h 924402"/>
                      <a:gd name="connsiteX156" fmla="*/ 1748537 w 4603109"/>
                      <a:gd name="connsiteY156" fmla="*/ 0 h 924402"/>
                      <a:gd name="connsiteX157" fmla="*/ 1753052 w 4603109"/>
                      <a:gd name="connsiteY157" fmla="*/ 0 h 924402"/>
                      <a:gd name="connsiteX158" fmla="*/ 1757499 w 4603109"/>
                      <a:gd name="connsiteY158" fmla="*/ 0 h 924402"/>
                      <a:gd name="connsiteX159" fmla="*/ 1764668 w 4603109"/>
                      <a:gd name="connsiteY159" fmla="*/ 0 h 924402"/>
                      <a:gd name="connsiteX160" fmla="*/ 1765089 w 4603109"/>
                      <a:gd name="connsiteY160" fmla="*/ 0 h 924402"/>
                      <a:gd name="connsiteX161" fmla="*/ 1765214 w 4603109"/>
                      <a:gd name="connsiteY161" fmla="*/ 0 h 924402"/>
                      <a:gd name="connsiteX162" fmla="*/ 1770320 w 4603109"/>
                      <a:gd name="connsiteY162" fmla="*/ 0 h 924402"/>
                      <a:gd name="connsiteX163" fmla="*/ 1777110 w 4603109"/>
                      <a:gd name="connsiteY163" fmla="*/ 0 h 924402"/>
                      <a:gd name="connsiteX164" fmla="*/ 1779774 w 4603109"/>
                      <a:gd name="connsiteY164" fmla="*/ 0 h 924402"/>
                      <a:gd name="connsiteX165" fmla="*/ 1792721 w 4603109"/>
                      <a:gd name="connsiteY165" fmla="*/ 0 h 924402"/>
                      <a:gd name="connsiteX166" fmla="*/ 1794981 w 4603109"/>
                      <a:gd name="connsiteY166" fmla="*/ 0 h 924402"/>
                      <a:gd name="connsiteX167" fmla="*/ 1825045 w 4603109"/>
                      <a:gd name="connsiteY167" fmla="*/ 0 h 924402"/>
                      <a:gd name="connsiteX168" fmla="*/ 1825769 w 4603109"/>
                      <a:gd name="connsiteY168" fmla="*/ 0 h 924402"/>
                      <a:gd name="connsiteX169" fmla="*/ 1838732 w 4603109"/>
                      <a:gd name="connsiteY169" fmla="*/ 0 h 924402"/>
                      <a:gd name="connsiteX170" fmla="*/ 1845818 w 4603109"/>
                      <a:gd name="connsiteY170" fmla="*/ 0 h 924402"/>
                      <a:gd name="connsiteX171" fmla="*/ 1849697 w 4603109"/>
                      <a:gd name="connsiteY171" fmla="*/ 0 h 924402"/>
                      <a:gd name="connsiteX172" fmla="*/ 1852412 w 4603109"/>
                      <a:gd name="connsiteY172" fmla="*/ 0 h 924402"/>
                      <a:gd name="connsiteX173" fmla="*/ 1853903 w 4603109"/>
                      <a:gd name="connsiteY173" fmla="*/ 0 h 924402"/>
                      <a:gd name="connsiteX174" fmla="*/ 1863327 w 4603109"/>
                      <a:gd name="connsiteY174" fmla="*/ 0 h 924402"/>
                      <a:gd name="connsiteX175" fmla="*/ 1868796 w 4603109"/>
                      <a:gd name="connsiteY175" fmla="*/ 0 h 924402"/>
                      <a:gd name="connsiteX176" fmla="*/ 1874815 w 4603109"/>
                      <a:gd name="connsiteY176" fmla="*/ 0 h 924402"/>
                      <a:gd name="connsiteX177" fmla="*/ 1876306 w 4603109"/>
                      <a:gd name="connsiteY177" fmla="*/ 0 h 924402"/>
                      <a:gd name="connsiteX178" fmla="*/ 1880821 w 4603109"/>
                      <a:gd name="connsiteY178" fmla="*/ 0 h 924402"/>
                      <a:gd name="connsiteX179" fmla="*/ 1882477 w 4603109"/>
                      <a:gd name="connsiteY179" fmla="*/ 0 h 924402"/>
                      <a:gd name="connsiteX180" fmla="*/ 1883936 w 4603109"/>
                      <a:gd name="connsiteY180" fmla="*/ 0 h 924402"/>
                      <a:gd name="connsiteX181" fmla="*/ 1885268 w 4603109"/>
                      <a:gd name="connsiteY181" fmla="*/ 0 h 924402"/>
                      <a:gd name="connsiteX182" fmla="*/ 1896427 w 4603109"/>
                      <a:gd name="connsiteY182" fmla="*/ 0 h 924402"/>
                      <a:gd name="connsiteX183" fmla="*/ 1898089 w 4603109"/>
                      <a:gd name="connsiteY183" fmla="*/ 0 h 924402"/>
                      <a:gd name="connsiteX184" fmla="*/ 1904879 w 4603109"/>
                      <a:gd name="connsiteY184" fmla="*/ 0 h 924402"/>
                      <a:gd name="connsiteX185" fmla="*/ 1907543 w 4603109"/>
                      <a:gd name="connsiteY185" fmla="*/ 0 h 924402"/>
                      <a:gd name="connsiteX186" fmla="*/ 1911018 w 4603109"/>
                      <a:gd name="connsiteY186" fmla="*/ 0 h 924402"/>
                      <a:gd name="connsiteX187" fmla="*/ 1919986 w 4603109"/>
                      <a:gd name="connsiteY187" fmla="*/ 0 h 924402"/>
                      <a:gd name="connsiteX188" fmla="*/ 1927124 w 4603109"/>
                      <a:gd name="connsiteY188" fmla="*/ 0 h 924402"/>
                      <a:gd name="connsiteX189" fmla="*/ 1927489 w 4603109"/>
                      <a:gd name="connsiteY189" fmla="*/ 0 h 924402"/>
                      <a:gd name="connsiteX190" fmla="*/ 1927911 w 4603109"/>
                      <a:gd name="connsiteY190" fmla="*/ 0 h 924402"/>
                      <a:gd name="connsiteX191" fmla="*/ 1929402 w 4603109"/>
                      <a:gd name="connsiteY191" fmla="*/ 0 h 924402"/>
                      <a:gd name="connsiteX192" fmla="*/ 1946726 w 4603109"/>
                      <a:gd name="connsiteY192" fmla="*/ 0 h 924402"/>
                      <a:gd name="connsiteX193" fmla="*/ 1949525 w 4603109"/>
                      <a:gd name="connsiteY193" fmla="*/ 0 h 924402"/>
                      <a:gd name="connsiteX194" fmla="*/ 1957554 w 4603109"/>
                      <a:gd name="connsiteY194" fmla="*/ 0 h 924402"/>
                      <a:gd name="connsiteX195" fmla="*/ 1957975 w 4603109"/>
                      <a:gd name="connsiteY195" fmla="*/ 0 h 924402"/>
                      <a:gd name="connsiteX196" fmla="*/ 1973587 w 4603109"/>
                      <a:gd name="connsiteY196" fmla="*/ 0 h 924402"/>
                      <a:gd name="connsiteX197" fmla="*/ 1978520 w 4603109"/>
                      <a:gd name="connsiteY197" fmla="*/ 0 h 924402"/>
                      <a:gd name="connsiteX198" fmla="*/ 1980012 w 4603109"/>
                      <a:gd name="connsiteY198" fmla="*/ 0 h 924402"/>
                      <a:gd name="connsiteX199" fmla="*/ 1980181 w 4603109"/>
                      <a:gd name="connsiteY199" fmla="*/ 0 h 924402"/>
                      <a:gd name="connsiteX200" fmla="*/ 1981672 w 4603109"/>
                      <a:gd name="connsiteY200" fmla="*/ 0 h 924402"/>
                      <a:gd name="connsiteX201" fmla="*/ 2008585 w 4603109"/>
                      <a:gd name="connsiteY201" fmla="*/ 0 h 924402"/>
                      <a:gd name="connsiteX202" fmla="*/ 2009218 w 4603109"/>
                      <a:gd name="connsiteY202" fmla="*/ 0 h 924402"/>
                      <a:gd name="connsiteX203" fmla="*/ 2010246 w 4603109"/>
                      <a:gd name="connsiteY203" fmla="*/ 0 h 924402"/>
                      <a:gd name="connsiteX204" fmla="*/ 2010709 w 4603109"/>
                      <a:gd name="connsiteY204" fmla="*/ 0 h 924402"/>
                      <a:gd name="connsiteX205" fmla="*/ 2011705 w 4603109"/>
                      <a:gd name="connsiteY205" fmla="*/ 0 h 924402"/>
                      <a:gd name="connsiteX206" fmla="*/ 2024147 w 4603109"/>
                      <a:gd name="connsiteY206" fmla="*/ 0 h 924402"/>
                      <a:gd name="connsiteX207" fmla="*/ 2024196 w 4603109"/>
                      <a:gd name="connsiteY207" fmla="*/ 0 h 924402"/>
                      <a:gd name="connsiteX208" fmla="*/ 2024981 w 4603109"/>
                      <a:gd name="connsiteY208" fmla="*/ 0 h 924402"/>
                      <a:gd name="connsiteX209" fmla="*/ 2025353 w 4603109"/>
                      <a:gd name="connsiteY209" fmla="*/ 0 h 924402"/>
                      <a:gd name="connsiteX210" fmla="*/ 2026473 w 4603109"/>
                      <a:gd name="connsiteY210" fmla="*/ 0 h 924402"/>
                      <a:gd name="connsiteX211" fmla="*/ 2031619 w 4603109"/>
                      <a:gd name="connsiteY211" fmla="*/ 0 h 924402"/>
                      <a:gd name="connsiteX212" fmla="*/ 2033110 w 4603109"/>
                      <a:gd name="connsiteY212" fmla="*/ 0 h 924402"/>
                      <a:gd name="connsiteX213" fmla="*/ 2038787 w 4603109"/>
                      <a:gd name="connsiteY213" fmla="*/ 0 h 924402"/>
                      <a:gd name="connsiteX214" fmla="*/ 2039282 w 4603109"/>
                      <a:gd name="connsiteY214" fmla="*/ 0 h 924402"/>
                      <a:gd name="connsiteX215" fmla="*/ 2047755 w 4603109"/>
                      <a:gd name="connsiteY215" fmla="*/ 0 h 924402"/>
                      <a:gd name="connsiteX216" fmla="*/ 2051230 w 4603109"/>
                      <a:gd name="connsiteY216" fmla="*/ 0 h 924402"/>
                      <a:gd name="connsiteX217" fmla="*/ 2054893 w 4603109"/>
                      <a:gd name="connsiteY217" fmla="*/ 0 h 924402"/>
                      <a:gd name="connsiteX218" fmla="*/ 2055046 w 4603109"/>
                      <a:gd name="connsiteY218" fmla="*/ 0 h 924402"/>
                      <a:gd name="connsiteX219" fmla="*/ 2055258 w 4603109"/>
                      <a:gd name="connsiteY219" fmla="*/ 0 h 924402"/>
                      <a:gd name="connsiteX220" fmla="*/ 2055680 w 4603109"/>
                      <a:gd name="connsiteY220" fmla="*/ 0 h 924402"/>
                      <a:gd name="connsiteX221" fmla="*/ 2057171 w 4603109"/>
                      <a:gd name="connsiteY221" fmla="*/ 0 h 924402"/>
                      <a:gd name="connsiteX222" fmla="*/ 2061683 w 4603109"/>
                      <a:gd name="connsiteY222" fmla="*/ 0 h 924402"/>
                      <a:gd name="connsiteX223" fmla="*/ 2067702 w 4603109"/>
                      <a:gd name="connsiteY223" fmla="*/ 0 h 924402"/>
                      <a:gd name="connsiteX224" fmla="*/ 2074495 w 4603109"/>
                      <a:gd name="connsiteY224" fmla="*/ 0 h 924402"/>
                      <a:gd name="connsiteX225" fmla="*/ 2077294 w 4603109"/>
                      <a:gd name="connsiteY225" fmla="*/ 0 h 924402"/>
                      <a:gd name="connsiteX226" fmla="*/ 2084504 w 4603109"/>
                      <a:gd name="connsiteY226" fmla="*/ 0 h 924402"/>
                      <a:gd name="connsiteX227" fmla="*/ 2085323 w 4603109"/>
                      <a:gd name="connsiteY227" fmla="*/ 0 h 924402"/>
                      <a:gd name="connsiteX228" fmla="*/ 2085744 w 4603109"/>
                      <a:gd name="connsiteY228" fmla="*/ 0 h 924402"/>
                      <a:gd name="connsiteX229" fmla="*/ 2097766 w 4603109"/>
                      <a:gd name="connsiteY229" fmla="*/ 0 h 924402"/>
                      <a:gd name="connsiteX230" fmla="*/ 2106289 w 4603109"/>
                      <a:gd name="connsiteY230" fmla="*/ 0 h 924402"/>
                      <a:gd name="connsiteX231" fmla="*/ 2107781 w 4603109"/>
                      <a:gd name="connsiteY231" fmla="*/ 0 h 924402"/>
                      <a:gd name="connsiteX232" fmla="*/ 2128956 w 4603109"/>
                      <a:gd name="connsiteY232" fmla="*/ 0 h 924402"/>
                      <a:gd name="connsiteX233" fmla="*/ 2129514 w 4603109"/>
                      <a:gd name="connsiteY233" fmla="*/ 0 h 924402"/>
                      <a:gd name="connsiteX234" fmla="*/ 2136354 w 4603109"/>
                      <a:gd name="connsiteY234" fmla="*/ 0 h 924402"/>
                      <a:gd name="connsiteX235" fmla="*/ 2136987 w 4603109"/>
                      <a:gd name="connsiteY235" fmla="*/ 0 h 924402"/>
                      <a:gd name="connsiteX236" fmla="*/ 2138478 w 4603109"/>
                      <a:gd name="connsiteY236" fmla="*/ 0 h 924402"/>
                      <a:gd name="connsiteX237" fmla="*/ 2151916 w 4603109"/>
                      <a:gd name="connsiteY237" fmla="*/ 0 h 924402"/>
                      <a:gd name="connsiteX238" fmla="*/ 2152750 w 4603109"/>
                      <a:gd name="connsiteY238" fmla="*/ 0 h 924402"/>
                      <a:gd name="connsiteX239" fmla="*/ 2153122 w 4603109"/>
                      <a:gd name="connsiteY239" fmla="*/ 0 h 924402"/>
                      <a:gd name="connsiteX240" fmla="*/ 2154242 w 4603109"/>
                      <a:gd name="connsiteY240" fmla="*/ 0 h 924402"/>
                      <a:gd name="connsiteX241" fmla="*/ 2156597 w 4603109"/>
                      <a:gd name="connsiteY241" fmla="*/ 0 h 924402"/>
                      <a:gd name="connsiteX242" fmla="*/ 2159388 w 4603109"/>
                      <a:gd name="connsiteY242" fmla="*/ 0 h 924402"/>
                      <a:gd name="connsiteX243" fmla="*/ 2160879 w 4603109"/>
                      <a:gd name="connsiteY243" fmla="*/ 0 h 924402"/>
                      <a:gd name="connsiteX244" fmla="*/ 2161633 w 4603109"/>
                      <a:gd name="connsiteY244" fmla="*/ 0 h 924402"/>
                      <a:gd name="connsiteX245" fmla="*/ 2167051 w 4603109"/>
                      <a:gd name="connsiteY245" fmla="*/ 0 h 924402"/>
                      <a:gd name="connsiteX246" fmla="*/ 2178999 w 4603109"/>
                      <a:gd name="connsiteY246" fmla="*/ 0 h 924402"/>
                      <a:gd name="connsiteX247" fmla="*/ 2182158 w 4603109"/>
                      <a:gd name="connsiteY247" fmla="*/ 0 h 924402"/>
                      <a:gd name="connsiteX248" fmla="*/ 2182815 w 4603109"/>
                      <a:gd name="connsiteY248" fmla="*/ 0 h 924402"/>
                      <a:gd name="connsiteX249" fmla="*/ 2188666 w 4603109"/>
                      <a:gd name="connsiteY249" fmla="*/ 0 h 924402"/>
                      <a:gd name="connsiteX250" fmla="*/ 2189452 w 4603109"/>
                      <a:gd name="connsiteY250" fmla="*/ 0 h 924402"/>
                      <a:gd name="connsiteX251" fmla="*/ 2191697 w 4603109"/>
                      <a:gd name="connsiteY251" fmla="*/ 0 h 924402"/>
                      <a:gd name="connsiteX252" fmla="*/ 2195471 w 4603109"/>
                      <a:gd name="connsiteY252" fmla="*/ 0 h 924402"/>
                      <a:gd name="connsiteX253" fmla="*/ 2201759 w 4603109"/>
                      <a:gd name="connsiteY253" fmla="*/ 0 h 924402"/>
                      <a:gd name="connsiteX254" fmla="*/ 2203100 w 4603109"/>
                      <a:gd name="connsiteY254" fmla="*/ 0 h 924402"/>
                      <a:gd name="connsiteX255" fmla="*/ 2204559 w 4603109"/>
                      <a:gd name="connsiteY255" fmla="*/ 0 h 924402"/>
                      <a:gd name="connsiteX256" fmla="*/ 2204591 w 4603109"/>
                      <a:gd name="connsiteY256" fmla="*/ 0 h 924402"/>
                      <a:gd name="connsiteX257" fmla="*/ 2212273 w 4603109"/>
                      <a:gd name="connsiteY257" fmla="*/ 0 h 924402"/>
                      <a:gd name="connsiteX258" fmla="*/ 2225535 w 4603109"/>
                      <a:gd name="connsiteY258" fmla="*/ 0 h 924402"/>
                      <a:gd name="connsiteX259" fmla="*/ 2231674 w 4603109"/>
                      <a:gd name="connsiteY259" fmla="*/ 0 h 924402"/>
                      <a:gd name="connsiteX260" fmla="*/ 2232096 w 4603109"/>
                      <a:gd name="connsiteY260" fmla="*/ 0 h 924402"/>
                      <a:gd name="connsiteX261" fmla="*/ 2232220 w 4603109"/>
                      <a:gd name="connsiteY261" fmla="*/ 0 h 924402"/>
                      <a:gd name="connsiteX262" fmla="*/ 2233118 w 4603109"/>
                      <a:gd name="connsiteY262" fmla="*/ 0 h 924402"/>
                      <a:gd name="connsiteX263" fmla="*/ 2233165 w 4603109"/>
                      <a:gd name="connsiteY263" fmla="*/ 0 h 924402"/>
                      <a:gd name="connsiteX264" fmla="*/ 2256725 w 4603109"/>
                      <a:gd name="connsiteY264" fmla="*/ 0 h 924402"/>
                      <a:gd name="connsiteX265" fmla="*/ 2257283 w 4603109"/>
                      <a:gd name="connsiteY265" fmla="*/ 0 h 924402"/>
                      <a:gd name="connsiteX266" fmla="*/ 2262285 w 4603109"/>
                      <a:gd name="connsiteY266" fmla="*/ 0 h 924402"/>
                      <a:gd name="connsiteX267" fmla="*/ 2284366 w 4603109"/>
                      <a:gd name="connsiteY267" fmla="*/ 0 h 924402"/>
                      <a:gd name="connsiteX268" fmla="*/ 2289402 w 4603109"/>
                      <a:gd name="connsiteY268" fmla="*/ 0 h 924402"/>
                      <a:gd name="connsiteX269" fmla="*/ 2292052 w 4603109"/>
                      <a:gd name="connsiteY269" fmla="*/ 0 h 924402"/>
                      <a:gd name="connsiteX270" fmla="*/ 2299271 w 4603109"/>
                      <a:gd name="connsiteY270" fmla="*/ 0 h 924402"/>
                      <a:gd name="connsiteX271" fmla="*/ 2308721 w 4603109"/>
                      <a:gd name="connsiteY271" fmla="*/ 0 h 924402"/>
                      <a:gd name="connsiteX272" fmla="*/ 2309927 w 4603109"/>
                      <a:gd name="connsiteY272" fmla="*/ 0 h 924402"/>
                      <a:gd name="connsiteX273" fmla="*/ 2316435 w 4603109"/>
                      <a:gd name="connsiteY273" fmla="*/ 0 h 924402"/>
                      <a:gd name="connsiteX274" fmla="*/ 2316703 w 4603109"/>
                      <a:gd name="connsiteY274" fmla="*/ 0 h 924402"/>
                      <a:gd name="connsiteX275" fmla="*/ 2319466 w 4603109"/>
                      <a:gd name="connsiteY275" fmla="*/ 0 h 924402"/>
                      <a:gd name="connsiteX276" fmla="*/ 2322840 w 4603109"/>
                      <a:gd name="connsiteY276" fmla="*/ 0 h 924402"/>
                      <a:gd name="connsiteX277" fmla="*/ 2329528 w 4603109"/>
                      <a:gd name="connsiteY277" fmla="*/ 0 h 924402"/>
                      <a:gd name="connsiteX278" fmla="*/ 2330869 w 4603109"/>
                      <a:gd name="connsiteY278" fmla="*/ 0 h 924402"/>
                      <a:gd name="connsiteX279" fmla="*/ 2332328 w 4603109"/>
                      <a:gd name="connsiteY279" fmla="*/ 0 h 924402"/>
                      <a:gd name="connsiteX280" fmla="*/ 2332360 w 4603109"/>
                      <a:gd name="connsiteY280" fmla="*/ 0 h 924402"/>
                      <a:gd name="connsiteX281" fmla="*/ 2335803 w 4603109"/>
                      <a:gd name="connsiteY281" fmla="*/ 0 h 924402"/>
                      <a:gd name="connsiteX282" fmla="*/ 2343312 w 4603109"/>
                      <a:gd name="connsiteY282" fmla="*/ 0 h 924402"/>
                      <a:gd name="connsiteX283" fmla="*/ 2344804 w 4603109"/>
                      <a:gd name="connsiteY283" fmla="*/ 0 h 924402"/>
                      <a:gd name="connsiteX284" fmla="*/ 2346768 w 4603109"/>
                      <a:gd name="connsiteY284" fmla="*/ 0 h 924402"/>
                      <a:gd name="connsiteX285" fmla="*/ 2347827 w 4603109"/>
                      <a:gd name="connsiteY285" fmla="*/ 0 h 924402"/>
                      <a:gd name="connsiteX286" fmla="*/ 2352274 w 4603109"/>
                      <a:gd name="connsiteY286" fmla="*/ 0 h 924402"/>
                      <a:gd name="connsiteX287" fmla="*/ 2359443 w 4603109"/>
                      <a:gd name="connsiteY287" fmla="*/ 0 h 924402"/>
                      <a:gd name="connsiteX288" fmla="*/ 2359865 w 4603109"/>
                      <a:gd name="connsiteY288" fmla="*/ 0 h 924402"/>
                      <a:gd name="connsiteX289" fmla="*/ 2359989 w 4603109"/>
                      <a:gd name="connsiteY289" fmla="*/ 0 h 924402"/>
                      <a:gd name="connsiteX290" fmla="*/ 2360887 w 4603109"/>
                      <a:gd name="connsiteY290" fmla="*/ 0 h 924402"/>
                      <a:gd name="connsiteX291" fmla="*/ 2360934 w 4603109"/>
                      <a:gd name="connsiteY291" fmla="*/ 0 h 924402"/>
                      <a:gd name="connsiteX292" fmla="*/ 2371886 w 4603109"/>
                      <a:gd name="connsiteY292" fmla="*/ 0 h 924402"/>
                      <a:gd name="connsiteX293" fmla="*/ 2373377 w 4603109"/>
                      <a:gd name="connsiteY293" fmla="*/ 0 h 924402"/>
                      <a:gd name="connsiteX294" fmla="*/ 2377892 w 4603109"/>
                      <a:gd name="connsiteY294" fmla="*/ 0 h 924402"/>
                      <a:gd name="connsiteX295" fmla="*/ 2382339 w 4603109"/>
                      <a:gd name="connsiteY295" fmla="*/ 0 h 924402"/>
                      <a:gd name="connsiteX296" fmla="*/ 2390054 w 4603109"/>
                      <a:gd name="connsiteY296" fmla="*/ 0 h 924402"/>
                      <a:gd name="connsiteX297" fmla="*/ 2419821 w 4603109"/>
                      <a:gd name="connsiteY297" fmla="*/ 0 h 924402"/>
                      <a:gd name="connsiteX298" fmla="*/ 2427040 w 4603109"/>
                      <a:gd name="connsiteY298" fmla="*/ 0 h 924402"/>
                      <a:gd name="connsiteX299" fmla="*/ 2436490 w 4603109"/>
                      <a:gd name="connsiteY299" fmla="*/ 0 h 924402"/>
                      <a:gd name="connsiteX300" fmla="*/ 2444472 w 4603109"/>
                      <a:gd name="connsiteY300" fmla="*/ 0 h 924402"/>
                      <a:gd name="connsiteX301" fmla="*/ 2448678 w 4603109"/>
                      <a:gd name="connsiteY301" fmla="*/ 0 h 924402"/>
                      <a:gd name="connsiteX302" fmla="*/ 2450171 w 4603109"/>
                      <a:gd name="connsiteY302" fmla="*/ 0 h 924402"/>
                      <a:gd name="connsiteX303" fmla="*/ 2450609 w 4603109"/>
                      <a:gd name="connsiteY303" fmla="*/ 0 h 924402"/>
                      <a:gd name="connsiteX304" fmla="*/ 2463572 w 4603109"/>
                      <a:gd name="connsiteY304" fmla="*/ 0 h 924402"/>
                      <a:gd name="connsiteX305" fmla="*/ 2471081 w 4603109"/>
                      <a:gd name="connsiteY305" fmla="*/ 0 h 924402"/>
                      <a:gd name="connsiteX306" fmla="*/ 2472573 w 4603109"/>
                      <a:gd name="connsiteY306" fmla="*/ 0 h 924402"/>
                      <a:gd name="connsiteX307" fmla="*/ 2474537 w 4603109"/>
                      <a:gd name="connsiteY307" fmla="*/ 0 h 924402"/>
                      <a:gd name="connsiteX308" fmla="*/ 2475596 w 4603109"/>
                      <a:gd name="connsiteY308" fmla="*/ 0 h 924402"/>
                      <a:gd name="connsiteX309" fmla="*/ 2477252 w 4603109"/>
                      <a:gd name="connsiteY309" fmla="*/ 0 h 924402"/>
                      <a:gd name="connsiteX310" fmla="*/ 2478712 w 4603109"/>
                      <a:gd name="connsiteY310" fmla="*/ 0 h 924402"/>
                      <a:gd name="connsiteX311" fmla="*/ 2478743 w 4603109"/>
                      <a:gd name="connsiteY311" fmla="*/ 0 h 924402"/>
                      <a:gd name="connsiteX312" fmla="*/ 2480043 w 4603109"/>
                      <a:gd name="connsiteY312" fmla="*/ 0 h 924402"/>
                      <a:gd name="connsiteX313" fmla="*/ 2499655 w 4603109"/>
                      <a:gd name="connsiteY313" fmla="*/ 0 h 924402"/>
                      <a:gd name="connsiteX314" fmla="*/ 2501146 w 4603109"/>
                      <a:gd name="connsiteY314" fmla="*/ 0 h 924402"/>
                      <a:gd name="connsiteX315" fmla="*/ 2505661 w 4603109"/>
                      <a:gd name="connsiteY315" fmla="*/ 0 h 924402"/>
                      <a:gd name="connsiteX316" fmla="*/ 2508776 w 4603109"/>
                      <a:gd name="connsiteY316" fmla="*/ 0 h 924402"/>
                      <a:gd name="connsiteX317" fmla="*/ 2510108 w 4603109"/>
                      <a:gd name="connsiteY317" fmla="*/ 0 h 924402"/>
                      <a:gd name="connsiteX318" fmla="*/ 2524178 w 4603109"/>
                      <a:gd name="connsiteY318" fmla="*/ 0 h 924402"/>
                      <a:gd name="connsiteX319" fmla="*/ 2525248 w 4603109"/>
                      <a:gd name="connsiteY319" fmla="*/ 0 h 924402"/>
                      <a:gd name="connsiteX320" fmla="*/ 2525669 w 4603109"/>
                      <a:gd name="connsiteY320" fmla="*/ 0 h 924402"/>
                      <a:gd name="connsiteX321" fmla="*/ 2552329 w 4603109"/>
                      <a:gd name="connsiteY321" fmla="*/ 0 h 924402"/>
                      <a:gd name="connsiteX322" fmla="*/ 2552751 w 4603109"/>
                      <a:gd name="connsiteY322" fmla="*/ 0 h 924402"/>
                      <a:gd name="connsiteX323" fmla="*/ 2554242 w 4603109"/>
                      <a:gd name="connsiteY323" fmla="*/ 0 h 924402"/>
                      <a:gd name="connsiteX324" fmla="*/ 2574787 w 4603109"/>
                      <a:gd name="connsiteY324" fmla="*/ 0 h 924402"/>
                      <a:gd name="connsiteX325" fmla="*/ 2576279 w 4603109"/>
                      <a:gd name="connsiteY325" fmla="*/ 0 h 924402"/>
                      <a:gd name="connsiteX326" fmla="*/ 2576447 w 4603109"/>
                      <a:gd name="connsiteY326" fmla="*/ 0 h 924402"/>
                      <a:gd name="connsiteX327" fmla="*/ 2577940 w 4603109"/>
                      <a:gd name="connsiteY327" fmla="*/ 0 h 924402"/>
                      <a:gd name="connsiteX328" fmla="*/ 2603360 w 4603109"/>
                      <a:gd name="connsiteY328" fmla="*/ 0 h 924402"/>
                      <a:gd name="connsiteX329" fmla="*/ 2604852 w 4603109"/>
                      <a:gd name="connsiteY329" fmla="*/ 0 h 924402"/>
                      <a:gd name="connsiteX330" fmla="*/ 2605021 w 4603109"/>
                      <a:gd name="connsiteY330" fmla="*/ 0 h 924402"/>
                      <a:gd name="connsiteX331" fmla="*/ 2605484 w 4603109"/>
                      <a:gd name="connsiteY331" fmla="*/ 0 h 924402"/>
                      <a:gd name="connsiteX332" fmla="*/ 2606481 w 4603109"/>
                      <a:gd name="connsiteY332" fmla="*/ 0 h 924402"/>
                      <a:gd name="connsiteX333" fmla="*/ 2606512 w 4603109"/>
                      <a:gd name="connsiteY333" fmla="*/ 0 h 924402"/>
                      <a:gd name="connsiteX334" fmla="*/ 2606976 w 4603109"/>
                      <a:gd name="connsiteY334" fmla="*/ 0 h 924402"/>
                      <a:gd name="connsiteX335" fmla="*/ 2618923 w 4603109"/>
                      <a:gd name="connsiteY335" fmla="*/ 0 h 924402"/>
                      <a:gd name="connsiteX336" fmla="*/ 2621248 w 4603109"/>
                      <a:gd name="connsiteY336" fmla="*/ 0 h 924402"/>
                      <a:gd name="connsiteX337" fmla="*/ 2622740 w 4603109"/>
                      <a:gd name="connsiteY337" fmla="*/ 0 h 924402"/>
                      <a:gd name="connsiteX338" fmla="*/ 2627885 w 4603109"/>
                      <a:gd name="connsiteY338" fmla="*/ 0 h 924402"/>
                      <a:gd name="connsiteX339" fmla="*/ 2629377 w 4603109"/>
                      <a:gd name="connsiteY339" fmla="*/ 0 h 924402"/>
                      <a:gd name="connsiteX340" fmla="*/ 2634058 w 4603109"/>
                      <a:gd name="connsiteY340" fmla="*/ 0 h 924402"/>
                      <a:gd name="connsiteX341" fmla="*/ 2635549 w 4603109"/>
                      <a:gd name="connsiteY341" fmla="*/ 0 h 924402"/>
                      <a:gd name="connsiteX342" fmla="*/ 2636545 w 4603109"/>
                      <a:gd name="connsiteY342" fmla="*/ 0 h 924402"/>
                      <a:gd name="connsiteX343" fmla="*/ 2648987 w 4603109"/>
                      <a:gd name="connsiteY343" fmla="*/ 0 h 924402"/>
                      <a:gd name="connsiteX344" fmla="*/ 2649821 w 4603109"/>
                      <a:gd name="connsiteY344" fmla="*/ 0 h 924402"/>
                      <a:gd name="connsiteX345" fmla="*/ 2651313 w 4603109"/>
                      <a:gd name="connsiteY345" fmla="*/ 0 h 924402"/>
                      <a:gd name="connsiteX346" fmla="*/ 2651947 w 4603109"/>
                      <a:gd name="connsiteY346" fmla="*/ 0 h 924402"/>
                      <a:gd name="connsiteX347" fmla="*/ 2653017 w 4603109"/>
                      <a:gd name="connsiteY347" fmla="*/ 0 h 924402"/>
                      <a:gd name="connsiteX348" fmla="*/ 2653438 w 4603109"/>
                      <a:gd name="connsiteY348" fmla="*/ 0 h 924402"/>
                      <a:gd name="connsiteX349" fmla="*/ 2656459 w 4603109"/>
                      <a:gd name="connsiteY349" fmla="*/ 0 h 924402"/>
                      <a:gd name="connsiteX350" fmla="*/ 2657950 w 4603109"/>
                      <a:gd name="connsiteY350" fmla="*/ 0 h 924402"/>
                      <a:gd name="connsiteX351" fmla="*/ 2665460 w 4603109"/>
                      <a:gd name="connsiteY351" fmla="*/ 0 h 924402"/>
                      <a:gd name="connsiteX352" fmla="*/ 2680098 w 4603109"/>
                      <a:gd name="connsiteY352" fmla="*/ 0 h 924402"/>
                      <a:gd name="connsiteX353" fmla="*/ 2680520 w 4603109"/>
                      <a:gd name="connsiteY353" fmla="*/ 0 h 924402"/>
                      <a:gd name="connsiteX354" fmla="*/ 2682011 w 4603109"/>
                      <a:gd name="connsiteY354" fmla="*/ 0 h 924402"/>
                      <a:gd name="connsiteX355" fmla="*/ 2692542 w 4603109"/>
                      <a:gd name="connsiteY355" fmla="*/ 0 h 924402"/>
                      <a:gd name="connsiteX356" fmla="*/ 2702556 w 4603109"/>
                      <a:gd name="connsiteY356" fmla="*/ 0 h 924402"/>
                      <a:gd name="connsiteX357" fmla="*/ 2704048 w 4603109"/>
                      <a:gd name="connsiteY357" fmla="*/ 0 h 924402"/>
                      <a:gd name="connsiteX358" fmla="*/ 2724289 w 4603109"/>
                      <a:gd name="connsiteY358" fmla="*/ 0 h 924402"/>
                      <a:gd name="connsiteX359" fmla="*/ 2731129 w 4603109"/>
                      <a:gd name="connsiteY359" fmla="*/ 0 h 924402"/>
                      <a:gd name="connsiteX360" fmla="*/ 2732621 w 4603109"/>
                      <a:gd name="connsiteY360" fmla="*/ 0 h 924402"/>
                      <a:gd name="connsiteX361" fmla="*/ 2733253 w 4603109"/>
                      <a:gd name="connsiteY361" fmla="*/ 0 h 924402"/>
                      <a:gd name="connsiteX362" fmla="*/ 2734745 w 4603109"/>
                      <a:gd name="connsiteY362" fmla="*/ 0 h 924402"/>
                      <a:gd name="connsiteX363" fmla="*/ 2746692 w 4603109"/>
                      <a:gd name="connsiteY363" fmla="*/ 0 h 924402"/>
                      <a:gd name="connsiteX364" fmla="*/ 2749017 w 4603109"/>
                      <a:gd name="connsiteY364" fmla="*/ 0 h 924402"/>
                      <a:gd name="connsiteX365" fmla="*/ 2750509 w 4603109"/>
                      <a:gd name="connsiteY365" fmla="*/ 0 h 924402"/>
                      <a:gd name="connsiteX366" fmla="*/ 2754354 w 4603109"/>
                      <a:gd name="connsiteY366" fmla="*/ 0 h 924402"/>
                      <a:gd name="connsiteX367" fmla="*/ 2755654 w 4603109"/>
                      <a:gd name="connsiteY367" fmla="*/ 0 h 924402"/>
                      <a:gd name="connsiteX368" fmla="*/ 2757146 w 4603109"/>
                      <a:gd name="connsiteY368" fmla="*/ 0 h 924402"/>
                      <a:gd name="connsiteX369" fmla="*/ 2761827 w 4603109"/>
                      <a:gd name="connsiteY369" fmla="*/ 0 h 924402"/>
                      <a:gd name="connsiteX370" fmla="*/ 2763318 w 4603109"/>
                      <a:gd name="connsiteY370" fmla="*/ 0 h 924402"/>
                      <a:gd name="connsiteX371" fmla="*/ 2776756 w 4603109"/>
                      <a:gd name="connsiteY371" fmla="*/ 0 h 924402"/>
                      <a:gd name="connsiteX372" fmla="*/ 2777590 w 4603109"/>
                      <a:gd name="connsiteY372" fmla="*/ 0 h 924402"/>
                      <a:gd name="connsiteX373" fmla="*/ 2779082 w 4603109"/>
                      <a:gd name="connsiteY373" fmla="*/ 0 h 924402"/>
                      <a:gd name="connsiteX374" fmla="*/ 2783442 w 4603109"/>
                      <a:gd name="connsiteY374" fmla="*/ 0 h 924402"/>
                      <a:gd name="connsiteX375" fmla="*/ 2784228 w 4603109"/>
                      <a:gd name="connsiteY375" fmla="*/ 0 h 924402"/>
                      <a:gd name="connsiteX376" fmla="*/ 2785719 w 4603109"/>
                      <a:gd name="connsiteY376" fmla="*/ 0 h 924402"/>
                      <a:gd name="connsiteX377" fmla="*/ 2786473 w 4603109"/>
                      <a:gd name="connsiteY377" fmla="*/ 0 h 924402"/>
                      <a:gd name="connsiteX378" fmla="*/ 2793229 w 4603109"/>
                      <a:gd name="connsiteY378" fmla="*/ 0 h 924402"/>
                      <a:gd name="connsiteX379" fmla="*/ 2799367 w 4603109"/>
                      <a:gd name="connsiteY379" fmla="*/ 0 h 924402"/>
                      <a:gd name="connsiteX380" fmla="*/ 2813506 w 4603109"/>
                      <a:gd name="connsiteY380" fmla="*/ 0 h 924402"/>
                      <a:gd name="connsiteX381" fmla="*/ 2820311 w 4603109"/>
                      <a:gd name="connsiteY381" fmla="*/ 0 h 924402"/>
                      <a:gd name="connsiteX382" fmla="*/ 2827893 w 4603109"/>
                      <a:gd name="connsiteY382" fmla="*/ 0 h 924402"/>
                      <a:gd name="connsiteX383" fmla="*/ 2827940 w 4603109"/>
                      <a:gd name="connsiteY383" fmla="*/ 0 h 924402"/>
                      <a:gd name="connsiteX384" fmla="*/ 2829431 w 4603109"/>
                      <a:gd name="connsiteY384" fmla="*/ 0 h 924402"/>
                      <a:gd name="connsiteX385" fmla="*/ 2829978 w 4603109"/>
                      <a:gd name="connsiteY385" fmla="*/ 0 h 924402"/>
                      <a:gd name="connsiteX386" fmla="*/ 2852058 w 4603109"/>
                      <a:gd name="connsiteY386" fmla="*/ 0 h 924402"/>
                      <a:gd name="connsiteX387" fmla="*/ 2857060 w 4603109"/>
                      <a:gd name="connsiteY387" fmla="*/ 0 h 924402"/>
                      <a:gd name="connsiteX388" fmla="*/ 2857958 w 4603109"/>
                      <a:gd name="connsiteY388" fmla="*/ 0 h 924402"/>
                      <a:gd name="connsiteX389" fmla="*/ 2871601 w 4603109"/>
                      <a:gd name="connsiteY389" fmla="*/ 0 h 924402"/>
                      <a:gd name="connsiteX390" fmla="*/ 2882123 w 4603109"/>
                      <a:gd name="connsiteY390" fmla="*/ 0 h 924402"/>
                      <a:gd name="connsiteX391" fmla="*/ 2894046 w 4603109"/>
                      <a:gd name="connsiteY391" fmla="*/ 0 h 924402"/>
                      <a:gd name="connsiteX392" fmla="*/ 2903496 w 4603109"/>
                      <a:gd name="connsiteY392" fmla="*/ 0 h 924402"/>
                      <a:gd name="connsiteX393" fmla="*/ 2911211 w 4603109"/>
                      <a:gd name="connsiteY393" fmla="*/ 0 h 924402"/>
                      <a:gd name="connsiteX394" fmla="*/ 2914242 w 4603109"/>
                      <a:gd name="connsiteY394" fmla="*/ 0 h 924402"/>
                      <a:gd name="connsiteX395" fmla="*/ 2914461 w 4603109"/>
                      <a:gd name="connsiteY395" fmla="*/ 0 h 924402"/>
                      <a:gd name="connsiteX396" fmla="*/ 2924111 w 4603109"/>
                      <a:gd name="connsiteY396" fmla="*/ 0 h 924402"/>
                      <a:gd name="connsiteX397" fmla="*/ 2927136 w 4603109"/>
                      <a:gd name="connsiteY397" fmla="*/ 0 h 924402"/>
                      <a:gd name="connsiteX398" fmla="*/ 2933561 w 4603109"/>
                      <a:gd name="connsiteY398" fmla="*/ 0 h 924402"/>
                      <a:gd name="connsiteX399" fmla="*/ 2939580 w 4603109"/>
                      <a:gd name="connsiteY399" fmla="*/ 0 h 924402"/>
                      <a:gd name="connsiteX400" fmla="*/ 2941275 w 4603109"/>
                      <a:gd name="connsiteY400" fmla="*/ 0 h 924402"/>
                      <a:gd name="connsiteX401" fmla="*/ 2941543 w 4603109"/>
                      <a:gd name="connsiteY401" fmla="*/ 0 h 924402"/>
                      <a:gd name="connsiteX402" fmla="*/ 2945586 w 4603109"/>
                      <a:gd name="connsiteY402" fmla="*/ 0 h 924402"/>
                      <a:gd name="connsiteX403" fmla="*/ 2950032 w 4603109"/>
                      <a:gd name="connsiteY403" fmla="*/ 0 h 924402"/>
                      <a:gd name="connsiteX404" fmla="*/ 2955662 w 4603109"/>
                      <a:gd name="connsiteY404" fmla="*/ 0 h 924402"/>
                      <a:gd name="connsiteX405" fmla="*/ 2955709 w 4603109"/>
                      <a:gd name="connsiteY405" fmla="*/ 0 h 924402"/>
                      <a:gd name="connsiteX406" fmla="*/ 2957200 w 4603109"/>
                      <a:gd name="connsiteY406" fmla="*/ 0 h 924402"/>
                      <a:gd name="connsiteX407" fmla="*/ 2957747 w 4603109"/>
                      <a:gd name="connsiteY407" fmla="*/ 0 h 924402"/>
                      <a:gd name="connsiteX408" fmla="*/ 2968152 w 4603109"/>
                      <a:gd name="connsiteY408" fmla="*/ 0 h 924402"/>
                      <a:gd name="connsiteX409" fmla="*/ 2969644 w 4603109"/>
                      <a:gd name="connsiteY409" fmla="*/ 0 h 924402"/>
                      <a:gd name="connsiteX410" fmla="*/ 2972667 w 4603109"/>
                      <a:gd name="connsiteY410" fmla="*/ 0 h 924402"/>
                      <a:gd name="connsiteX411" fmla="*/ 2977114 w 4603109"/>
                      <a:gd name="connsiteY411" fmla="*/ 0 h 924402"/>
                      <a:gd name="connsiteX412" fmla="*/ 2984829 w 4603109"/>
                      <a:gd name="connsiteY412" fmla="*/ 0 h 924402"/>
                      <a:gd name="connsiteX413" fmla="*/ 2985727 w 4603109"/>
                      <a:gd name="connsiteY413" fmla="*/ 0 h 924402"/>
                      <a:gd name="connsiteX414" fmla="*/ 2999370 w 4603109"/>
                      <a:gd name="connsiteY414" fmla="*/ 0 h 924402"/>
                      <a:gd name="connsiteX415" fmla="*/ 3021815 w 4603109"/>
                      <a:gd name="connsiteY415" fmla="*/ 0 h 924402"/>
                      <a:gd name="connsiteX416" fmla="*/ 3031265 w 4603109"/>
                      <a:gd name="connsiteY416" fmla="*/ 0 h 924402"/>
                      <a:gd name="connsiteX417" fmla="*/ 3042230 w 4603109"/>
                      <a:gd name="connsiteY417" fmla="*/ 0 h 924402"/>
                      <a:gd name="connsiteX418" fmla="*/ 3044946 w 4603109"/>
                      <a:gd name="connsiteY418" fmla="*/ 0 h 924402"/>
                      <a:gd name="connsiteX419" fmla="*/ 3051880 w 4603109"/>
                      <a:gd name="connsiteY419" fmla="*/ 0 h 924402"/>
                      <a:gd name="connsiteX420" fmla="*/ 3061330 w 4603109"/>
                      <a:gd name="connsiteY420" fmla="*/ 0 h 924402"/>
                      <a:gd name="connsiteX421" fmla="*/ 3067349 w 4603109"/>
                      <a:gd name="connsiteY421" fmla="*/ 0 h 924402"/>
                      <a:gd name="connsiteX422" fmla="*/ 3069312 w 4603109"/>
                      <a:gd name="connsiteY422" fmla="*/ 0 h 924402"/>
                      <a:gd name="connsiteX423" fmla="*/ 3073355 w 4603109"/>
                      <a:gd name="connsiteY423" fmla="*/ 0 h 924402"/>
                      <a:gd name="connsiteX424" fmla="*/ 3073518 w 4603109"/>
                      <a:gd name="connsiteY424" fmla="*/ 0 h 924402"/>
                      <a:gd name="connsiteX425" fmla="*/ 3075011 w 4603109"/>
                      <a:gd name="connsiteY425" fmla="*/ 0 h 924402"/>
                      <a:gd name="connsiteX426" fmla="*/ 3077801 w 4603109"/>
                      <a:gd name="connsiteY426" fmla="*/ 0 h 924402"/>
                      <a:gd name="connsiteX427" fmla="*/ 3095921 w 4603109"/>
                      <a:gd name="connsiteY427" fmla="*/ 0 h 924402"/>
                      <a:gd name="connsiteX428" fmla="*/ 3097413 w 4603109"/>
                      <a:gd name="connsiteY428" fmla="*/ 0 h 924402"/>
                      <a:gd name="connsiteX429" fmla="*/ 3100436 w 4603109"/>
                      <a:gd name="connsiteY429" fmla="*/ 0 h 924402"/>
                      <a:gd name="connsiteX430" fmla="*/ 3103552 w 4603109"/>
                      <a:gd name="connsiteY430" fmla="*/ 0 h 924402"/>
                      <a:gd name="connsiteX431" fmla="*/ 3104883 w 4603109"/>
                      <a:gd name="connsiteY431" fmla="*/ 0 h 924402"/>
                      <a:gd name="connsiteX432" fmla="*/ 3120023 w 4603109"/>
                      <a:gd name="connsiteY432" fmla="*/ 0 h 924402"/>
                      <a:gd name="connsiteX433" fmla="*/ 3120445 w 4603109"/>
                      <a:gd name="connsiteY433" fmla="*/ 0 h 924402"/>
                      <a:gd name="connsiteX434" fmla="*/ 3149018 w 4603109"/>
                      <a:gd name="connsiteY434" fmla="*/ 0 h 924402"/>
                      <a:gd name="connsiteX435" fmla="*/ 3150088 w 4603109"/>
                      <a:gd name="connsiteY435" fmla="*/ 0 h 924402"/>
                      <a:gd name="connsiteX436" fmla="*/ 3150509 w 4603109"/>
                      <a:gd name="connsiteY436" fmla="*/ 0 h 924402"/>
                      <a:gd name="connsiteX437" fmla="*/ 3171054 w 4603109"/>
                      <a:gd name="connsiteY437" fmla="*/ 0 h 924402"/>
                      <a:gd name="connsiteX438" fmla="*/ 3172715 w 4603109"/>
                      <a:gd name="connsiteY438" fmla="*/ 0 h 924402"/>
                      <a:gd name="connsiteX439" fmla="*/ 3199627 w 4603109"/>
                      <a:gd name="connsiteY439" fmla="*/ 0 h 924402"/>
                      <a:gd name="connsiteX440" fmla="*/ 3201119 w 4603109"/>
                      <a:gd name="connsiteY440" fmla="*/ 0 h 924402"/>
                      <a:gd name="connsiteX441" fmla="*/ 3201287 w 4603109"/>
                      <a:gd name="connsiteY441" fmla="*/ 0 h 924402"/>
                      <a:gd name="connsiteX442" fmla="*/ 3201751 w 4603109"/>
                      <a:gd name="connsiteY442" fmla="*/ 0 h 924402"/>
                      <a:gd name="connsiteX443" fmla="*/ 3202780 w 4603109"/>
                      <a:gd name="connsiteY443" fmla="*/ 0 h 924402"/>
                      <a:gd name="connsiteX444" fmla="*/ 3217515 w 4603109"/>
                      <a:gd name="connsiteY444" fmla="*/ 0 h 924402"/>
                      <a:gd name="connsiteX445" fmla="*/ 3224152 w 4603109"/>
                      <a:gd name="connsiteY445" fmla="*/ 0 h 924402"/>
                      <a:gd name="connsiteX446" fmla="*/ 3230324 w 4603109"/>
                      <a:gd name="connsiteY446" fmla="*/ 0 h 924402"/>
                      <a:gd name="connsiteX447" fmla="*/ 3231321 w 4603109"/>
                      <a:gd name="connsiteY447" fmla="*/ 0 h 924402"/>
                      <a:gd name="connsiteX448" fmla="*/ 3231816 w 4603109"/>
                      <a:gd name="connsiteY448" fmla="*/ 0 h 924402"/>
                      <a:gd name="connsiteX449" fmla="*/ 3243763 w 4603109"/>
                      <a:gd name="connsiteY449" fmla="*/ 0 h 924402"/>
                      <a:gd name="connsiteX450" fmla="*/ 3246088 w 4603109"/>
                      <a:gd name="connsiteY450" fmla="*/ 0 h 924402"/>
                      <a:gd name="connsiteX451" fmla="*/ 3247580 w 4603109"/>
                      <a:gd name="connsiteY451" fmla="*/ 0 h 924402"/>
                      <a:gd name="connsiteX452" fmla="*/ 3247792 w 4603109"/>
                      <a:gd name="connsiteY452" fmla="*/ 0 h 924402"/>
                      <a:gd name="connsiteX453" fmla="*/ 3248214 w 4603109"/>
                      <a:gd name="connsiteY453" fmla="*/ 0 h 924402"/>
                      <a:gd name="connsiteX454" fmla="*/ 3252725 w 4603109"/>
                      <a:gd name="connsiteY454" fmla="*/ 0 h 924402"/>
                      <a:gd name="connsiteX455" fmla="*/ 3254217 w 4603109"/>
                      <a:gd name="connsiteY455" fmla="*/ 0 h 924402"/>
                      <a:gd name="connsiteX456" fmla="*/ 3260235 w 4603109"/>
                      <a:gd name="connsiteY456" fmla="*/ 0 h 924402"/>
                      <a:gd name="connsiteX457" fmla="*/ 3276787 w 4603109"/>
                      <a:gd name="connsiteY457" fmla="*/ 0 h 924402"/>
                      <a:gd name="connsiteX458" fmla="*/ 3277857 w 4603109"/>
                      <a:gd name="connsiteY458" fmla="*/ 0 h 924402"/>
                      <a:gd name="connsiteX459" fmla="*/ 3278278 w 4603109"/>
                      <a:gd name="connsiteY459" fmla="*/ 0 h 924402"/>
                      <a:gd name="connsiteX460" fmla="*/ 3290300 w 4603109"/>
                      <a:gd name="connsiteY460" fmla="*/ 0 h 924402"/>
                      <a:gd name="connsiteX461" fmla="*/ 3298823 w 4603109"/>
                      <a:gd name="connsiteY461" fmla="*/ 0 h 924402"/>
                      <a:gd name="connsiteX462" fmla="*/ 3327396 w 4603109"/>
                      <a:gd name="connsiteY462" fmla="*/ 0 h 924402"/>
                      <a:gd name="connsiteX463" fmla="*/ 3328888 w 4603109"/>
                      <a:gd name="connsiteY463" fmla="*/ 0 h 924402"/>
                      <a:gd name="connsiteX464" fmla="*/ 3329520 w 4603109"/>
                      <a:gd name="connsiteY464" fmla="*/ 0 h 924402"/>
                      <a:gd name="connsiteX465" fmla="*/ 3345284 w 4603109"/>
                      <a:gd name="connsiteY465" fmla="*/ 0 h 924402"/>
                      <a:gd name="connsiteX466" fmla="*/ 3349129 w 4603109"/>
                      <a:gd name="connsiteY466" fmla="*/ 0 h 924402"/>
                      <a:gd name="connsiteX467" fmla="*/ 3351921 w 4603109"/>
                      <a:gd name="connsiteY467" fmla="*/ 0 h 924402"/>
                      <a:gd name="connsiteX468" fmla="*/ 3358093 w 4603109"/>
                      <a:gd name="connsiteY468" fmla="*/ 0 h 924402"/>
                      <a:gd name="connsiteX469" fmla="*/ 3359585 w 4603109"/>
                      <a:gd name="connsiteY469" fmla="*/ 0 h 924402"/>
                      <a:gd name="connsiteX470" fmla="*/ 3371532 w 4603109"/>
                      <a:gd name="connsiteY470" fmla="*/ 0 h 924402"/>
                      <a:gd name="connsiteX471" fmla="*/ 3373857 w 4603109"/>
                      <a:gd name="connsiteY471" fmla="*/ 0 h 924402"/>
                      <a:gd name="connsiteX472" fmla="*/ 3375349 w 4603109"/>
                      <a:gd name="connsiteY472" fmla="*/ 0 h 924402"/>
                      <a:gd name="connsiteX473" fmla="*/ 3380494 w 4603109"/>
                      <a:gd name="connsiteY473" fmla="*/ 0 h 924402"/>
                      <a:gd name="connsiteX474" fmla="*/ 3381986 w 4603109"/>
                      <a:gd name="connsiteY474" fmla="*/ 0 h 924402"/>
                      <a:gd name="connsiteX475" fmla="*/ 3388004 w 4603109"/>
                      <a:gd name="connsiteY475" fmla="*/ 0 h 924402"/>
                      <a:gd name="connsiteX476" fmla="*/ 3408282 w 4603109"/>
                      <a:gd name="connsiteY476" fmla="*/ 0 h 924402"/>
                      <a:gd name="connsiteX477" fmla="*/ 3418069 w 4603109"/>
                      <a:gd name="connsiteY477" fmla="*/ 0 h 924402"/>
                      <a:gd name="connsiteX478" fmla="*/ 3424207 w 4603109"/>
                      <a:gd name="connsiteY478" fmla="*/ 0 h 924402"/>
                      <a:gd name="connsiteX479" fmla="*/ 3424753 w 4603109"/>
                      <a:gd name="connsiteY479" fmla="*/ 0 h 924402"/>
                      <a:gd name="connsiteX480" fmla="*/ 3452733 w 4603109"/>
                      <a:gd name="connsiteY480" fmla="*/ 0 h 924402"/>
                      <a:gd name="connsiteX481" fmla="*/ 3454818 w 4603109"/>
                      <a:gd name="connsiteY481" fmla="*/ 0 h 924402"/>
                      <a:gd name="connsiteX482" fmla="*/ 3476898 w 4603109"/>
                      <a:gd name="connsiteY482" fmla="*/ 0 h 924402"/>
                      <a:gd name="connsiteX483" fmla="*/ 3496441 w 4603109"/>
                      <a:gd name="connsiteY483" fmla="*/ 0 h 924402"/>
                      <a:gd name="connsiteX484" fmla="*/ 3509236 w 4603109"/>
                      <a:gd name="connsiteY484" fmla="*/ 0 h 924402"/>
                      <a:gd name="connsiteX485" fmla="*/ 3518886 w 4603109"/>
                      <a:gd name="connsiteY485" fmla="*/ 0 h 924402"/>
                      <a:gd name="connsiteX486" fmla="*/ 3528336 w 4603109"/>
                      <a:gd name="connsiteY486" fmla="*/ 0 h 924402"/>
                      <a:gd name="connsiteX487" fmla="*/ 3536051 w 4603109"/>
                      <a:gd name="connsiteY487" fmla="*/ 0 h 924402"/>
                      <a:gd name="connsiteX488" fmla="*/ 3539301 w 4603109"/>
                      <a:gd name="connsiteY488" fmla="*/ 0 h 924402"/>
                      <a:gd name="connsiteX489" fmla="*/ 3540361 w 4603109"/>
                      <a:gd name="connsiteY489" fmla="*/ 0 h 924402"/>
                      <a:gd name="connsiteX490" fmla="*/ 3544807 w 4603109"/>
                      <a:gd name="connsiteY490" fmla="*/ 0 h 924402"/>
                      <a:gd name="connsiteX491" fmla="*/ 3551976 w 4603109"/>
                      <a:gd name="connsiteY491" fmla="*/ 0 h 924402"/>
                      <a:gd name="connsiteX492" fmla="*/ 3552522 w 4603109"/>
                      <a:gd name="connsiteY492" fmla="*/ 0 h 924402"/>
                      <a:gd name="connsiteX493" fmla="*/ 3564420 w 4603109"/>
                      <a:gd name="connsiteY493" fmla="*/ 0 h 924402"/>
                      <a:gd name="connsiteX494" fmla="*/ 3570426 w 4603109"/>
                      <a:gd name="connsiteY494" fmla="*/ 0 h 924402"/>
                      <a:gd name="connsiteX495" fmla="*/ 3574872 w 4603109"/>
                      <a:gd name="connsiteY495" fmla="*/ 0 h 924402"/>
                      <a:gd name="connsiteX496" fmla="*/ 3580502 w 4603109"/>
                      <a:gd name="connsiteY496" fmla="*/ 0 h 924402"/>
                      <a:gd name="connsiteX497" fmla="*/ 3582587 w 4603109"/>
                      <a:gd name="connsiteY497" fmla="*/ 0 h 924402"/>
                      <a:gd name="connsiteX498" fmla="*/ 3624210 w 4603109"/>
                      <a:gd name="connsiteY498" fmla="*/ 0 h 924402"/>
                      <a:gd name="connsiteX499" fmla="*/ 3637005 w 4603109"/>
                      <a:gd name="connsiteY499" fmla="*/ 0 h 924402"/>
                      <a:gd name="connsiteX500" fmla="*/ 3646655 w 4603109"/>
                      <a:gd name="connsiteY500" fmla="*/ 0 h 924402"/>
                      <a:gd name="connsiteX501" fmla="*/ 3656105 w 4603109"/>
                      <a:gd name="connsiteY501" fmla="*/ 0 h 924402"/>
                      <a:gd name="connsiteX502" fmla="*/ 3667070 w 4603109"/>
                      <a:gd name="connsiteY502" fmla="*/ 0 h 924402"/>
                      <a:gd name="connsiteX503" fmla="*/ 3668130 w 4603109"/>
                      <a:gd name="connsiteY503" fmla="*/ 0 h 924402"/>
                      <a:gd name="connsiteX504" fmla="*/ 3669786 w 4603109"/>
                      <a:gd name="connsiteY504" fmla="*/ 0 h 924402"/>
                      <a:gd name="connsiteX505" fmla="*/ 3672576 w 4603109"/>
                      <a:gd name="connsiteY505" fmla="*/ 0 h 924402"/>
                      <a:gd name="connsiteX506" fmla="*/ 3692189 w 4603109"/>
                      <a:gd name="connsiteY506" fmla="*/ 0 h 924402"/>
                      <a:gd name="connsiteX507" fmla="*/ 3698195 w 4603109"/>
                      <a:gd name="connsiteY507" fmla="*/ 0 h 924402"/>
                      <a:gd name="connsiteX508" fmla="*/ 3702641 w 4603109"/>
                      <a:gd name="connsiteY508" fmla="*/ 0 h 924402"/>
                      <a:gd name="connsiteX509" fmla="*/ 3744863 w 4603109"/>
                      <a:gd name="connsiteY509" fmla="*/ 0 h 924402"/>
                      <a:gd name="connsiteX510" fmla="*/ 3745285 w 4603109"/>
                      <a:gd name="connsiteY510" fmla="*/ 0 h 924402"/>
                      <a:gd name="connsiteX511" fmla="*/ 3795894 w 4603109"/>
                      <a:gd name="connsiteY511" fmla="*/ 0 h 924402"/>
                      <a:gd name="connsiteX512" fmla="*/ 3797555 w 4603109"/>
                      <a:gd name="connsiteY512" fmla="*/ 0 h 924402"/>
                      <a:gd name="connsiteX513" fmla="*/ 3826591 w 4603109"/>
                      <a:gd name="connsiteY513" fmla="*/ 0 h 924402"/>
                      <a:gd name="connsiteX514" fmla="*/ 3842355 w 4603109"/>
                      <a:gd name="connsiteY514" fmla="*/ 0 h 924402"/>
                      <a:gd name="connsiteX515" fmla="*/ 3848992 w 4603109"/>
                      <a:gd name="connsiteY515" fmla="*/ 0 h 924402"/>
                      <a:gd name="connsiteX516" fmla="*/ 3872632 w 4603109"/>
                      <a:gd name="connsiteY516" fmla="*/ 0 h 924402"/>
                      <a:gd name="connsiteX517" fmla="*/ 3873054 w 4603109"/>
                      <a:gd name="connsiteY517" fmla="*/ 0 h 924402"/>
                      <a:gd name="connsiteX518" fmla="*/ 3885075 w 4603109"/>
                      <a:gd name="connsiteY518" fmla="*/ 0 h 924402"/>
                      <a:gd name="connsiteX519" fmla="*/ 3923663 w 4603109"/>
                      <a:gd name="connsiteY519" fmla="*/ 0 h 924402"/>
                      <a:gd name="connsiteX520" fmla="*/ 3954360 w 4603109"/>
                      <a:gd name="connsiteY520" fmla="*/ 0 h 924402"/>
                      <a:gd name="connsiteX521" fmla="*/ 3970124 w 4603109"/>
                      <a:gd name="connsiteY521" fmla="*/ 0 h 924402"/>
                      <a:gd name="connsiteX522" fmla="*/ 3976761 w 4603109"/>
                      <a:gd name="connsiteY522" fmla="*/ 0 h 924402"/>
                      <a:gd name="connsiteX523" fmla="*/ 4012844 w 4603109"/>
                      <a:gd name="connsiteY523" fmla="*/ 0 h 924402"/>
                      <a:gd name="connsiteX524" fmla="*/ 4049593 w 4603109"/>
                      <a:gd name="connsiteY524" fmla="*/ 0 h 924402"/>
                      <a:gd name="connsiteX525" fmla="*/ 4169647 w 4603109"/>
                      <a:gd name="connsiteY525" fmla="*/ 0 h 924402"/>
                      <a:gd name="connsiteX526" fmla="*/ 4177362 w 4603109"/>
                      <a:gd name="connsiteY526" fmla="*/ 0 h 924402"/>
                      <a:gd name="connsiteX527" fmla="*/ 4297416 w 4603109"/>
                      <a:gd name="connsiteY527" fmla="*/ 0 h 924402"/>
                      <a:gd name="connsiteX528" fmla="*/ 4379339 w 4603109"/>
                      <a:gd name="connsiteY528" fmla="*/ 47054 h 924402"/>
                      <a:gd name="connsiteX529" fmla="*/ 4591731 w 4603109"/>
                      <a:gd name="connsiteY529" fmla="*/ 415146 h 924402"/>
                      <a:gd name="connsiteX530" fmla="*/ 4591731 w 4603109"/>
                      <a:gd name="connsiteY530" fmla="*/ 509257 h 924402"/>
                      <a:gd name="connsiteX531" fmla="*/ 4379339 w 4603109"/>
                      <a:gd name="connsiteY531" fmla="*/ 877348 h 924402"/>
                      <a:gd name="connsiteX532" fmla="*/ 4297416 w 4603109"/>
                      <a:gd name="connsiteY532" fmla="*/ 924402 h 924402"/>
                      <a:gd name="connsiteX533" fmla="*/ 4169647 w 4603109"/>
                      <a:gd name="connsiteY533" fmla="*/ 924402 h 924402"/>
                      <a:gd name="connsiteX534" fmla="*/ 3976761 w 4603109"/>
                      <a:gd name="connsiteY534" fmla="*/ 924402 h 924402"/>
                      <a:gd name="connsiteX535" fmla="*/ 3872632 w 4603109"/>
                      <a:gd name="connsiteY535" fmla="*/ 924402 h 924402"/>
                      <a:gd name="connsiteX536" fmla="*/ 3848992 w 4603109"/>
                      <a:gd name="connsiteY536" fmla="*/ 924402 h 924402"/>
                      <a:gd name="connsiteX537" fmla="*/ 3744863 w 4603109"/>
                      <a:gd name="connsiteY537" fmla="*/ 924402 h 924402"/>
                      <a:gd name="connsiteX538" fmla="*/ 3702641 w 4603109"/>
                      <a:gd name="connsiteY538" fmla="*/ 924402 h 924402"/>
                      <a:gd name="connsiteX539" fmla="*/ 3672576 w 4603109"/>
                      <a:gd name="connsiteY539" fmla="*/ 924402 h 924402"/>
                      <a:gd name="connsiteX540" fmla="*/ 3656105 w 4603109"/>
                      <a:gd name="connsiteY540" fmla="*/ 924402 h 924402"/>
                      <a:gd name="connsiteX541" fmla="*/ 3574872 w 4603109"/>
                      <a:gd name="connsiteY541" fmla="*/ 924402 h 924402"/>
                      <a:gd name="connsiteX542" fmla="*/ 3551976 w 4603109"/>
                      <a:gd name="connsiteY542" fmla="*/ 924402 h 924402"/>
                      <a:gd name="connsiteX543" fmla="*/ 3544807 w 4603109"/>
                      <a:gd name="connsiteY543" fmla="*/ 924402 h 924402"/>
                      <a:gd name="connsiteX544" fmla="*/ 3528336 w 4603109"/>
                      <a:gd name="connsiteY544" fmla="*/ 924402 h 924402"/>
                      <a:gd name="connsiteX545" fmla="*/ 3424207 w 4603109"/>
                      <a:gd name="connsiteY545" fmla="*/ 924402 h 924402"/>
                      <a:gd name="connsiteX546" fmla="*/ 3381986 w 4603109"/>
                      <a:gd name="connsiteY546" fmla="*/ 924402 h 924402"/>
                      <a:gd name="connsiteX547" fmla="*/ 3380494 w 4603109"/>
                      <a:gd name="connsiteY547" fmla="*/ 924402 h 924402"/>
                      <a:gd name="connsiteX548" fmla="*/ 3351921 w 4603109"/>
                      <a:gd name="connsiteY548" fmla="*/ 924402 h 924402"/>
                      <a:gd name="connsiteX549" fmla="*/ 3277857 w 4603109"/>
                      <a:gd name="connsiteY549" fmla="*/ 924402 h 924402"/>
                      <a:gd name="connsiteX550" fmla="*/ 3254217 w 4603109"/>
                      <a:gd name="connsiteY550" fmla="*/ 924402 h 924402"/>
                      <a:gd name="connsiteX551" fmla="*/ 3252725 w 4603109"/>
                      <a:gd name="connsiteY551" fmla="*/ 924402 h 924402"/>
                      <a:gd name="connsiteX552" fmla="*/ 3247792 w 4603109"/>
                      <a:gd name="connsiteY552" fmla="*/ 924402 h 924402"/>
                      <a:gd name="connsiteX553" fmla="*/ 3231321 w 4603109"/>
                      <a:gd name="connsiteY553" fmla="*/ 924402 h 924402"/>
                      <a:gd name="connsiteX554" fmla="*/ 3224152 w 4603109"/>
                      <a:gd name="connsiteY554" fmla="*/ 924402 h 924402"/>
                      <a:gd name="connsiteX555" fmla="*/ 3150088 w 4603109"/>
                      <a:gd name="connsiteY555" fmla="*/ 924402 h 924402"/>
                      <a:gd name="connsiteX556" fmla="*/ 3120023 w 4603109"/>
                      <a:gd name="connsiteY556" fmla="*/ 924402 h 924402"/>
                      <a:gd name="connsiteX557" fmla="*/ 3104883 w 4603109"/>
                      <a:gd name="connsiteY557" fmla="*/ 924402 h 924402"/>
                      <a:gd name="connsiteX558" fmla="*/ 3103552 w 4603109"/>
                      <a:gd name="connsiteY558" fmla="*/ 924402 h 924402"/>
                      <a:gd name="connsiteX559" fmla="*/ 3077801 w 4603109"/>
                      <a:gd name="connsiteY559" fmla="*/ 924402 h 924402"/>
                      <a:gd name="connsiteX560" fmla="*/ 3061330 w 4603109"/>
                      <a:gd name="connsiteY560" fmla="*/ 924402 h 924402"/>
                      <a:gd name="connsiteX561" fmla="*/ 3031265 w 4603109"/>
                      <a:gd name="connsiteY561" fmla="*/ 924402 h 924402"/>
                      <a:gd name="connsiteX562" fmla="*/ 2977114 w 4603109"/>
                      <a:gd name="connsiteY562" fmla="*/ 924402 h 924402"/>
                      <a:gd name="connsiteX563" fmla="*/ 2957200 w 4603109"/>
                      <a:gd name="connsiteY563" fmla="*/ 924402 h 924402"/>
                      <a:gd name="connsiteX564" fmla="*/ 2955709 w 4603109"/>
                      <a:gd name="connsiteY564" fmla="*/ 924402 h 924402"/>
                      <a:gd name="connsiteX565" fmla="*/ 2950032 w 4603109"/>
                      <a:gd name="connsiteY565" fmla="*/ 924402 h 924402"/>
                      <a:gd name="connsiteX566" fmla="*/ 2933561 w 4603109"/>
                      <a:gd name="connsiteY566" fmla="*/ 924402 h 924402"/>
                      <a:gd name="connsiteX567" fmla="*/ 2927136 w 4603109"/>
                      <a:gd name="connsiteY567" fmla="*/ 924402 h 924402"/>
                      <a:gd name="connsiteX568" fmla="*/ 2903496 w 4603109"/>
                      <a:gd name="connsiteY568" fmla="*/ 924402 h 924402"/>
                      <a:gd name="connsiteX569" fmla="*/ 2829431 w 4603109"/>
                      <a:gd name="connsiteY569" fmla="*/ 924402 h 924402"/>
                      <a:gd name="connsiteX570" fmla="*/ 2827940 w 4603109"/>
                      <a:gd name="connsiteY570" fmla="*/ 924402 h 924402"/>
                      <a:gd name="connsiteX571" fmla="*/ 2799367 w 4603109"/>
                      <a:gd name="connsiteY571" fmla="*/ 924402 h 924402"/>
                      <a:gd name="connsiteX572" fmla="*/ 2785719 w 4603109"/>
                      <a:gd name="connsiteY572" fmla="*/ 924402 h 924402"/>
                      <a:gd name="connsiteX573" fmla="*/ 2784228 w 4603109"/>
                      <a:gd name="connsiteY573" fmla="*/ 924402 h 924402"/>
                      <a:gd name="connsiteX574" fmla="*/ 2757146 w 4603109"/>
                      <a:gd name="connsiteY574" fmla="*/ 924402 h 924402"/>
                      <a:gd name="connsiteX575" fmla="*/ 2755654 w 4603109"/>
                      <a:gd name="connsiteY575" fmla="*/ 924402 h 924402"/>
                      <a:gd name="connsiteX576" fmla="*/ 2680098 w 4603109"/>
                      <a:gd name="connsiteY576" fmla="*/ 924402 h 924402"/>
                      <a:gd name="connsiteX577" fmla="*/ 2657950 w 4603109"/>
                      <a:gd name="connsiteY577" fmla="*/ 924402 h 924402"/>
                      <a:gd name="connsiteX578" fmla="*/ 2656459 w 4603109"/>
                      <a:gd name="connsiteY578" fmla="*/ 924402 h 924402"/>
                      <a:gd name="connsiteX579" fmla="*/ 2653017 w 4603109"/>
                      <a:gd name="connsiteY579" fmla="*/ 924402 h 924402"/>
                      <a:gd name="connsiteX580" fmla="*/ 2636545 w 4603109"/>
                      <a:gd name="connsiteY580" fmla="*/ 924402 h 924402"/>
                      <a:gd name="connsiteX581" fmla="*/ 2629377 w 4603109"/>
                      <a:gd name="connsiteY581" fmla="*/ 924402 h 924402"/>
                      <a:gd name="connsiteX582" fmla="*/ 2627885 w 4603109"/>
                      <a:gd name="connsiteY582" fmla="*/ 924402 h 924402"/>
                      <a:gd name="connsiteX583" fmla="*/ 2606481 w 4603109"/>
                      <a:gd name="connsiteY583" fmla="*/ 924402 h 924402"/>
                      <a:gd name="connsiteX584" fmla="*/ 2552329 w 4603109"/>
                      <a:gd name="connsiteY584" fmla="*/ 924402 h 924402"/>
                      <a:gd name="connsiteX585" fmla="*/ 2525248 w 4603109"/>
                      <a:gd name="connsiteY585" fmla="*/ 924402 h 924402"/>
                      <a:gd name="connsiteX586" fmla="*/ 2510108 w 4603109"/>
                      <a:gd name="connsiteY586" fmla="*/ 924402 h 924402"/>
                      <a:gd name="connsiteX587" fmla="*/ 2508776 w 4603109"/>
                      <a:gd name="connsiteY587" fmla="*/ 924402 h 924402"/>
                      <a:gd name="connsiteX588" fmla="*/ 2480043 w 4603109"/>
                      <a:gd name="connsiteY588" fmla="*/ 924402 h 924402"/>
                      <a:gd name="connsiteX589" fmla="*/ 2478712 w 4603109"/>
                      <a:gd name="connsiteY589" fmla="*/ 924402 h 924402"/>
                      <a:gd name="connsiteX590" fmla="*/ 2463572 w 4603109"/>
                      <a:gd name="connsiteY590" fmla="*/ 924402 h 924402"/>
                      <a:gd name="connsiteX591" fmla="*/ 2436490 w 4603109"/>
                      <a:gd name="connsiteY591" fmla="*/ 924402 h 924402"/>
                      <a:gd name="connsiteX592" fmla="*/ 2382339 w 4603109"/>
                      <a:gd name="connsiteY592" fmla="*/ 924402 h 924402"/>
                      <a:gd name="connsiteX593" fmla="*/ 2360934 w 4603109"/>
                      <a:gd name="connsiteY593" fmla="*/ 924402 h 924402"/>
                      <a:gd name="connsiteX594" fmla="*/ 2359443 w 4603109"/>
                      <a:gd name="connsiteY594" fmla="*/ 924402 h 924402"/>
                      <a:gd name="connsiteX595" fmla="*/ 2352274 w 4603109"/>
                      <a:gd name="connsiteY595" fmla="*/ 924402 h 924402"/>
                      <a:gd name="connsiteX596" fmla="*/ 2335803 w 4603109"/>
                      <a:gd name="connsiteY596" fmla="*/ 924402 h 924402"/>
                      <a:gd name="connsiteX597" fmla="*/ 2332360 w 4603109"/>
                      <a:gd name="connsiteY597" fmla="*/ 924402 h 924402"/>
                      <a:gd name="connsiteX598" fmla="*/ 2332328 w 4603109"/>
                      <a:gd name="connsiteY598" fmla="*/ 924402 h 924402"/>
                      <a:gd name="connsiteX599" fmla="*/ 2330869 w 4603109"/>
                      <a:gd name="connsiteY599" fmla="*/ 924402 h 924402"/>
                      <a:gd name="connsiteX600" fmla="*/ 2308721 w 4603109"/>
                      <a:gd name="connsiteY600" fmla="*/ 924402 h 924402"/>
                      <a:gd name="connsiteX601" fmla="*/ 2233165 w 4603109"/>
                      <a:gd name="connsiteY601" fmla="*/ 924402 h 924402"/>
                      <a:gd name="connsiteX602" fmla="*/ 2231674 w 4603109"/>
                      <a:gd name="connsiteY602" fmla="*/ 924402 h 924402"/>
                      <a:gd name="connsiteX603" fmla="*/ 2204591 w 4603109"/>
                      <a:gd name="connsiteY603" fmla="*/ 924402 h 924402"/>
                      <a:gd name="connsiteX604" fmla="*/ 2204559 w 4603109"/>
                      <a:gd name="connsiteY604" fmla="*/ 924402 h 924402"/>
                      <a:gd name="connsiteX605" fmla="*/ 2203100 w 4603109"/>
                      <a:gd name="connsiteY605" fmla="*/ 924402 h 924402"/>
                      <a:gd name="connsiteX606" fmla="*/ 2189452 w 4603109"/>
                      <a:gd name="connsiteY606" fmla="*/ 924402 h 924402"/>
                      <a:gd name="connsiteX607" fmla="*/ 2160879 w 4603109"/>
                      <a:gd name="connsiteY607" fmla="*/ 924402 h 924402"/>
                      <a:gd name="connsiteX608" fmla="*/ 2159388 w 4603109"/>
                      <a:gd name="connsiteY608" fmla="*/ 924402 h 924402"/>
                      <a:gd name="connsiteX609" fmla="*/ 2085323 w 4603109"/>
                      <a:gd name="connsiteY609" fmla="*/ 924402 h 924402"/>
                      <a:gd name="connsiteX610" fmla="*/ 2077294 w 4603109"/>
                      <a:gd name="connsiteY610" fmla="*/ 924402 h 924402"/>
                      <a:gd name="connsiteX611" fmla="*/ 2061683 w 4603109"/>
                      <a:gd name="connsiteY611" fmla="*/ 924402 h 924402"/>
                      <a:gd name="connsiteX612" fmla="*/ 2055258 w 4603109"/>
                      <a:gd name="connsiteY612" fmla="*/ 924402 h 924402"/>
                      <a:gd name="connsiteX613" fmla="*/ 2038787 w 4603109"/>
                      <a:gd name="connsiteY613" fmla="*/ 924402 h 924402"/>
                      <a:gd name="connsiteX614" fmla="*/ 2033110 w 4603109"/>
                      <a:gd name="connsiteY614" fmla="*/ 924402 h 924402"/>
                      <a:gd name="connsiteX615" fmla="*/ 2031619 w 4603109"/>
                      <a:gd name="connsiteY615" fmla="*/ 924402 h 924402"/>
                      <a:gd name="connsiteX616" fmla="*/ 2011705 w 4603109"/>
                      <a:gd name="connsiteY616" fmla="*/ 924402 h 924402"/>
                      <a:gd name="connsiteX617" fmla="*/ 1957554 w 4603109"/>
                      <a:gd name="connsiteY617" fmla="*/ 924402 h 924402"/>
                      <a:gd name="connsiteX618" fmla="*/ 1949525 w 4603109"/>
                      <a:gd name="connsiteY618" fmla="*/ 924402 h 924402"/>
                      <a:gd name="connsiteX619" fmla="*/ 1927489 w 4603109"/>
                      <a:gd name="connsiteY619" fmla="*/ 924402 h 924402"/>
                      <a:gd name="connsiteX620" fmla="*/ 1911018 w 4603109"/>
                      <a:gd name="connsiteY620" fmla="*/ 924402 h 924402"/>
                      <a:gd name="connsiteX621" fmla="*/ 1907543 w 4603109"/>
                      <a:gd name="connsiteY621" fmla="*/ 924402 h 924402"/>
                      <a:gd name="connsiteX622" fmla="*/ 1885268 w 4603109"/>
                      <a:gd name="connsiteY622" fmla="*/ 924402 h 924402"/>
                      <a:gd name="connsiteX623" fmla="*/ 1883936 w 4603109"/>
                      <a:gd name="connsiteY623" fmla="*/ 924402 h 924402"/>
                      <a:gd name="connsiteX624" fmla="*/ 1868796 w 4603109"/>
                      <a:gd name="connsiteY624" fmla="*/ 924402 h 924402"/>
                      <a:gd name="connsiteX625" fmla="*/ 1838732 w 4603109"/>
                      <a:gd name="connsiteY625" fmla="*/ 924402 h 924402"/>
                      <a:gd name="connsiteX626" fmla="*/ 1779774 w 4603109"/>
                      <a:gd name="connsiteY626" fmla="*/ 924402 h 924402"/>
                      <a:gd name="connsiteX627" fmla="*/ 1764668 w 4603109"/>
                      <a:gd name="connsiteY627" fmla="*/ 924402 h 924402"/>
                      <a:gd name="connsiteX628" fmla="*/ 1757499 w 4603109"/>
                      <a:gd name="connsiteY628" fmla="*/ 924402 h 924402"/>
                      <a:gd name="connsiteX629" fmla="*/ 1741027 w 4603109"/>
                      <a:gd name="connsiteY629" fmla="*/ 924402 h 924402"/>
                      <a:gd name="connsiteX630" fmla="*/ 1737552 w 4603109"/>
                      <a:gd name="connsiteY630" fmla="*/ 924402 h 924402"/>
                      <a:gd name="connsiteX631" fmla="*/ 1736094 w 4603109"/>
                      <a:gd name="connsiteY631" fmla="*/ 924402 h 924402"/>
                      <a:gd name="connsiteX632" fmla="*/ 1734603 w 4603109"/>
                      <a:gd name="connsiteY632" fmla="*/ 924402 h 924402"/>
                      <a:gd name="connsiteX633" fmla="*/ 1710963 w 4603109"/>
                      <a:gd name="connsiteY633" fmla="*/ 924402 h 924402"/>
                      <a:gd name="connsiteX634" fmla="*/ 1707488 w 4603109"/>
                      <a:gd name="connsiteY634" fmla="*/ 924402 h 924402"/>
                      <a:gd name="connsiteX635" fmla="*/ 1652509 w 4603109"/>
                      <a:gd name="connsiteY635" fmla="*/ 924402 h 924402"/>
                      <a:gd name="connsiteX636" fmla="*/ 1636899 w 4603109"/>
                      <a:gd name="connsiteY636" fmla="*/ 924402 h 924402"/>
                      <a:gd name="connsiteX637" fmla="*/ 1609783 w 4603109"/>
                      <a:gd name="connsiteY637" fmla="*/ 924402 h 924402"/>
                      <a:gd name="connsiteX638" fmla="*/ 1608325 w 4603109"/>
                      <a:gd name="connsiteY638" fmla="*/ 924402 h 924402"/>
                      <a:gd name="connsiteX639" fmla="*/ 1606834 w 4603109"/>
                      <a:gd name="connsiteY639" fmla="*/ 924402 h 924402"/>
                      <a:gd name="connsiteX640" fmla="*/ 1579719 w 4603109"/>
                      <a:gd name="connsiteY640" fmla="*/ 924402 h 924402"/>
                      <a:gd name="connsiteX641" fmla="*/ 1564612 w 4603109"/>
                      <a:gd name="connsiteY641" fmla="*/ 924402 h 924402"/>
                      <a:gd name="connsiteX642" fmla="*/ 1524740 w 4603109"/>
                      <a:gd name="connsiteY642" fmla="*/ 924402 h 924402"/>
                      <a:gd name="connsiteX643" fmla="*/ 1482518 w 4603109"/>
                      <a:gd name="connsiteY643" fmla="*/ 924402 h 924402"/>
                      <a:gd name="connsiteX644" fmla="*/ 1460483 w 4603109"/>
                      <a:gd name="connsiteY644" fmla="*/ 924402 h 924402"/>
                      <a:gd name="connsiteX645" fmla="*/ 1452454 w 4603109"/>
                      <a:gd name="connsiteY645" fmla="*/ 924402 h 924402"/>
                      <a:gd name="connsiteX646" fmla="*/ 1444011 w 4603109"/>
                      <a:gd name="connsiteY646" fmla="*/ 924402 h 924402"/>
                      <a:gd name="connsiteX647" fmla="*/ 1436843 w 4603109"/>
                      <a:gd name="connsiteY647" fmla="*/ 924402 h 924402"/>
                      <a:gd name="connsiteX648" fmla="*/ 1413947 w 4603109"/>
                      <a:gd name="connsiteY648" fmla="*/ 924402 h 924402"/>
                      <a:gd name="connsiteX649" fmla="*/ 1354749 w 4603109"/>
                      <a:gd name="connsiteY649" fmla="*/ 924402 h 924402"/>
                      <a:gd name="connsiteX650" fmla="*/ 1332714 w 4603109"/>
                      <a:gd name="connsiteY650" fmla="*/ 924402 h 924402"/>
                      <a:gd name="connsiteX651" fmla="*/ 1324685 w 4603109"/>
                      <a:gd name="connsiteY651" fmla="*/ 924402 h 924402"/>
                      <a:gd name="connsiteX652" fmla="*/ 1316242 w 4603109"/>
                      <a:gd name="connsiteY652" fmla="*/ 924402 h 924402"/>
                      <a:gd name="connsiteX653" fmla="*/ 1312767 w 4603109"/>
                      <a:gd name="connsiteY653" fmla="*/ 924402 h 924402"/>
                      <a:gd name="connsiteX654" fmla="*/ 1286178 w 4603109"/>
                      <a:gd name="connsiteY654" fmla="*/ 924402 h 924402"/>
                      <a:gd name="connsiteX655" fmla="*/ 1282703 w 4603109"/>
                      <a:gd name="connsiteY655" fmla="*/ 924402 h 924402"/>
                      <a:gd name="connsiteX656" fmla="*/ 1243956 w 4603109"/>
                      <a:gd name="connsiteY656" fmla="*/ 924402 h 924402"/>
                      <a:gd name="connsiteX657" fmla="*/ 1184998 w 4603109"/>
                      <a:gd name="connsiteY657" fmla="*/ 924402 h 924402"/>
                      <a:gd name="connsiteX658" fmla="*/ 1154934 w 4603109"/>
                      <a:gd name="connsiteY658" fmla="*/ 924402 h 924402"/>
                      <a:gd name="connsiteX659" fmla="*/ 1139828 w 4603109"/>
                      <a:gd name="connsiteY659" fmla="*/ 924402 h 924402"/>
                      <a:gd name="connsiteX660" fmla="*/ 1116187 w 4603109"/>
                      <a:gd name="connsiteY660" fmla="*/ 924402 h 924402"/>
                      <a:gd name="connsiteX661" fmla="*/ 1112712 w 4603109"/>
                      <a:gd name="connsiteY661" fmla="*/ 924402 h 924402"/>
                      <a:gd name="connsiteX662" fmla="*/ 1057734 w 4603109"/>
                      <a:gd name="connsiteY662" fmla="*/ 924402 h 924402"/>
                      <a:gd name="connsiteX663" fmla="*/ 1027669 w 4603109"/>
                      <a:gd name="connsiteY663" fmla="*/ 924402 h 924402"/>
                      <a:gd name="connsiteX664" fmla="*/ 1012059 w 4603109"/>
                      <a:gd name="connsiteY664" fmla="*/ 924402 h 924402"/>
                      <a:gd name="connsiteX665" fmla="*/ 984943 w 4603109"/>
                      <a:gd name="connsiteY665" fmla="*/ 924402 h 924402"/>
                      <a:gd name="connsiteX666" fmla="*/ 929965 w 4603109"/>
                      <a:gd name="connsiteY666" fmla="*/ 924402 h 924402"/>
                      <a:gd name="connsiteX667" fmla="*/ 899900 w 4603109"/>
                      <a:gd name="connsiteY667" fmla="*/ 924402 h 924402"/>
                      <a:gd name="connsiteX668" fmla="*/ 857678 w 4603109"/>
                      <a:gd name="connsiteY668" fmla="*/ 924402 h 924402"/>
                      <a:gd name="connsiteX669" fmla="*/ 819171 w 4603109"/>
                      <a:gd name="connsiteY669" fmla="*/ 924402 h 924402"/>
                      <a:gd name="connsiteX670" fmla="*/ 729909 w 4603109"/>
                      <a:gd name="connsiteY670" fmla="*/ 924402 h 924402"/>
                      <a:gd name="connsiteX671" fmla="*/ 691402 w 4603109"/>
                      <a:gd name="connsiteY671" fmla="*/ 924402 h 924402"/>
                      <a:gd name="connsiteX672" fmla="*/ 687927 w 4603109"/>
                      <a:gd name="connsiteY672" fmla="*/ 924402 h 924402"/>
                      <a:gd name="connsiteX673" fmla="*/ 560158 w 4603109"/>
                      <a:gd name="connsiteY673" fmla="*/ 924402 h 924402"/>
                      <a:gd name="connsiteX674" fmla="*/ 432894 w 4603109"/>
                      <a:gd name="connsiteY674" fmla="*/ 924402 h 924402"/>
                      <a:gd name="connsiteX675" fmla="*/ 305125 w 4603109"/>
                      <a:gd name="connsiteY675" fmla="*/ 924402 h 924402"/>
                      <a:gd name="connsiteX676" fmla="*/ 223202 w 4603109"/>
                      <a:gd name="connsiteY676" fmla="*/ 877348 h 924402"/>
                      <a:gd name="connsiteX677" fmla="*/ 10809 w 4603109"/>
                      <a:gd name="connsiteY677" fmla="*/ 509257 h 924402"/>
                      <a:gd name="connsiteX678" fmla="*/ 10809 w 4603109"/>
                      <a:gd name="connsiteY678" fmla="*/ 415146 h 924402"/>
                      <a:gd name="connsiteX679" fmla="*/ 223202 w 4603109"/>
                      <a:gd name="connsiteY679" fmla="*/ 47054 h 924402"/>
                      <a:gd name="connsiteX680" fmla="*/ 305125 w 4603109"/>
                      <a:gd name="connsiteY680" fmla="*/ 0 h 924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</a:cxnLst>
                    <a:rect l="l" t="t" r="r" b="b"/>
                    <a:pathLst>
                      <a:path w="4603109" h="924402">
                        <a:moveTo>
                          <a:pt x="305125" y="0"/>
                        </a:moveTo>
                        <a:lnTo>
                          <a:pt x="432894" y="0"/>
                        </a:lnTo>
                        <a:lnTo>
                          <a:pt x="445336" y="0"/>
                        </a:lnTo>
                        <a:cubicBezTo>
                          <a:pt x="485989" y="0"/>
                          <a:pt x="520835" y="0"/>
                          <a:pt x="550703" y="0"/>
                        </a:cubicBezTo>
                        <a:lnTo>
                          <a:pt x="560158" y="0"/>
                        </a:lnTo>
                        <a:lnTo>
                          <a:pt x="573105" y="0"/>
                        </a:lnTo>
                        <a:lnTo>
                          <a:pt x="626202" y="0"/>
                        </a:lnTo>
                        <a:cubicBezTo>
                          <a:pt x="646943" y="0"/>
                          <a:pt x="663537" y="0"/>
                          <a:pt x="676811" y="0"/>
                        </a:cubicBezTo>
                        <a:lnTo>
                          <a:pt x="678472" y="0"/>
                        </a:lnTo>
                        <a:lnTo>
                          <a:pt x="687927" y="0"/>
                        </a:lnTo>
                        <a:lnTo>
                          <a:pt x="691402" y="0"/>
                        </a:lnTo>
                        <a:lnTo>
                          <a:pt x="700371" y="0"/>
                        </a:lnTo>
                        <a:lnTo>
                          <a:pt x="707508" y="0"/>
                        </a:lnTo>
                        <a:cubicBezTo>
                          <a:pt x="729909" y="0"/>
                          <a:pt x="729909" y="0"/>
                          <a:pt x="729909" y="0"/>
                        </a:cubicBezTo>
                        <a:lnTo>
                          <a:pt x="753971" y="0"/>
                        </a:lnTo>
                        <a:lnTo>
                          <a:pt x="804580" y="0"/>
                        </a:lnTo>
                        <a:lnTo>
                          <a:pt x="805737" y="0"/>
                        </a:lnTo>
                        <a:lnTo>
                          <a:pt x="819171" y="0"/>
                        </a:lnTo>
                        <a:lnTo>
                          <a:pt x="828140" y="0"/>
                        </a:lnTo>
                        <a:lnTo>
                          <a:pt x="831615" y="0"/>
                        </a:lnTo>
                        <a:lnTo>
                          <a:pt x="835277" y="0"/>
                        </a:lnTo>
                        <a:lnTo>
                          <a:pt x="857678" y="0"/>
                        </a:lnTo>
                        <a:lnTo>
                          <a:pt x="864889" y="0"/>
                        </a:lnTo>
                        <a:lnTo>
                          <a:pt x="899900" y="0"/>
                        </a:lnTo>
                        <a:lnTo>
                          <a:pt x="909341" y="0"/>
                        </a:lnTo>
                        <a:lnTo>
                          <a:pt x="929965" y="0"/>
                        </a:lnTo>
                        <a:lnTo>
                          <a:pt x="933506" y="0"/>
                        </a:lnTo>
                        <a:lnTo>
                          <a:pt x="936982" y="0"/>
                        </a:lnTo>
                        <a:lnTo>
                          <a:pt x="959384" y="0"/>
                        </a:lnTo>
                        <a:lnTo>
                          <a:pt x="962542" y="0"/>
                        </a:lnTo>
                        <a:lnTo>
                          <a:pt x="984943" y="0"/>
                        </a:lnTo>
                        <a:lnTo>
                          <a:pt x="992658" y="0"/>
                        </a:lnTo>
                        <a:lnTo>
                          <a:pt x="1012059" y="0"/>
                        </a:lnTo>
                        <a:lnTo>
                          <a:pt x="1012480" y="0"/>
                        </a:lnTo>
                        <a:lnTo>
                          <a:pt x="1027669" y="0"/>
                        </a:lnTo>
                        <a:lnTo>
                          <a:pt x="1037110" y="0"/>
                        </a:lnTo>
                        <a:lnTo>
                          <a:pt x="1040112" y="0"/>
                        </a:lnTo>
                        <a:lnTo>
                          <a:pt x="1057734" y="0"/>
                        </a:lnTo>
                        <a:lnTo>
                          <a:pt x="1064751" y="0"/>
                        </a:lnTo>
                        <a:lnTo>
                          <a:pt x="1070177" y="0"/>
                        </a:lnTo>
                        <a:lnTo>
                          <a:pt x="1072436" y="0"/>
                        </a:lnTo>
                        <a:lnTo>
                          <a:pt x="1090311" y="0"/>
                        </a:lnTo>
                        <a:lnTo>
                          <a:pt x="1110718" y="0"/>
                        </a:lnTo>
                        <a:lnTo>
                          <a:pt x="1112712" y="0"/>
                        </a:lnTo>
                        <a:lnTo>
                          <a:pt x="1116187" y="0"/>
                        </a:lnTo>
                        <a:lnTo>
                          <a:pt x="1139828" y="0"/>
                        </a:lnTo>
                        <a:lnTo>
                          <a:pt x="1140249" y="0"/>
                        </a:lnTo>
                        <a:lnTo>
                          <a:pt x="1145480" y="0"/>
                        </a:lnTo>
                        <a:lnTo>
                          <a:pt x="1152270" y="0"/>
                        </a:lnTo>
                        <a:lnTo>
                          <a:pt x="1154934" y="0"/>
                        </a:lnTo>
                        <a:lnTo>
                          <a:pt x="1167881" y="0"/>
                        </a:lnTo>
                        <a:lnTo>
                          <a:pt x="1175544" y="0"/>
                        </a:lnTo>
                        <a:lnTo>
                          <a:pt x="1184998" y="0"/>
                        </a:lnTo>
                        <a:lnTo>
                          <a:pt x="1197946" y="0"/>
                        </a:lnTo>
                        <a:lnTo>
                          <a:pt x="1200205" y="0"/>
                        </a:lnTo>
                        <a:lnTo>
                          <a:pt x="1220978" y="0"/>
                        </a:lnTo>
                        <a:lnTo>
                          <a:pt x="1238487" y="0"/>
                        </a:lnTo>
                        <a:lnTo>
                          <a:pt x="1243956" y="0"/>
                        </a:lnTo>
                        <a:lnTo>
                          <a:pt x="1251042" y="0"/>
                        </a:lnTo>
                        <a:lnTo>
                          <a:pt x="1257637" y="0"/>
                        </a:lnTo>
                        <a:lnTo>
                          <a:pt x="1271587" y="0"/>
                        </a:lnTo>
                        <a:lnTo>
                          <a:pt x="1273249" y="0"/>
                        </a:lnTo>
                        <a:lnTo>
                          <a:pt x="1280039" y="0"/>
                        </a:lnTo>
                        <a:lnTo>
                          <a:pt x="1282703" y="0"/>
                        </a:lnTo>
                        <a:lnTo>
                          <a:pt x="1286178" y="0"/>
                        </a:lnTo>
                        <a:lnTo>
                          <a:pt x="1295146" y="0"/>
                        </a:lnTo>
                        <a:lnTo>
                          <a:pt x="1301651" y="0"/>
                        </a:lnTo>
                        <a:lnTo>
                          <a:pt x="1302284" y="0"/>
                        </a:lnTo>
                        <a:lnTo>
                          <a:pt x="1303313" y="0"/>
                        </a:lnTo>
                        <a:lnTo>
                          <a:pt x="1312767" y="0"/>
                        </a:lnTo>
                        <a:lnTo>
                          <a:pt x="1316242" y="0"/>
                        </a:lnTo>
                        <a:lnTo>
                          <a:pt x="1321886" y="0"/>
                        </a:lnTo>
                        <a:lnTo>
                          <a:pt x="1324685" y="0"/>
                        </a:lnTo>
                        <a:lnTo>
                          <a:pt x="1325211" y="0"/>
                        </a:lnTo>
                        <a:lnTo>
                          <a:pt x="1332348" y="0"/>
                        </a:lnTo>
                        <a:lnTo>
                          <a:pt x="1332714" y="0"/>
                        </a:lnTo>
                        <a:lnTo>
                          <a:pt x="1333135" y="0"/>
                        </a:lnTo>
                        <a:lnTo>
                          <a:pt x="1348747" y="0"/>
                        </a:lnTo>
                        <a:lnTo>
                          <a:pt x="1354749" y="0"/>
                        </a:lnTo>
                        <a:lnTo>
                          <a:pt x="1378811" y="0"/>
                        </a:lnTo>
                        <a:lnTo>
                          <a:pt x="1383745" y="0"/>
                        </a:lnTo>
                        <a:lnTo>
                          <a:pt x="1385406" y="0"/>
                        </a:lnTo>
                        <a:lnTo>
                          <a:pt x="1399356" y="0"/>
                        </a:lnTo>
                        <a:lnTo>
                          <a:pt x="1400513" y="0"/>
                        </a:lnTo>
                        <a:lnTo>
                          <a:pt x="1413947" y="0"/>
                        </a:lnTo>
                        <a:lnTo>
                          <a:pt x="1414442" y="0"/>
                        </a:lnTo>
                        <a:lnTo>
                          <a:pt x="1422915" y="0"/>
                        </a:lnTo>
                        <a:lnTo>
                          <a:pt x="1426390" y="0"/>
                        </a:lnTo>
                        <a:lnTo>
                          <a:pt x="1429420" y="0"/>
                        </a:lnTo>
                        <a:lnTo>
                          <a:pt x="1430053" y="0"/>
                        </a:lnTo>
                        <a:lnTo>
                          <a:pt x="1430206" y="0"/>
                        </a:lnTo>
                        <a:lnTo>
                          <a:pt x="1430577" y="0"/>
                        </a:lnTo>
                        <a:lnTo>
                          <a:pt x="1436843" y="0"/>
                        </a:lnTo>
                        <a:lnTo>
                          <a:pt x="1444011" y="0"/>
                        </a:lnTo>
                        <a:lnTo>
                          <a:pt x="1449655" y="0"/>
                        </a:lnTo>
                        <a:lnTo>
                          <a:pt x="1452454" y="0"/>
                        </a:lnTo>
                        <a:lnTo>
                          <a:pt x="1452980" y="0"/>
                        </a:lnTo>
                        <a:lnTo>
                          <a:pt x="1456455" y="0"/>
                        </a:lnTo>
                        <a:lnTo>
                          <a:pt x="1459664" y="0"/>
                        </a:lnTo>
                        <a:lnTo>
                          <a:pt x="1460117" y="0"/>
                        </a:lnTo>
                        <a:lnTo>
                          <a:pt x="1460483" y="0"/>
                        </a:lnTo>
                        <a:lnTo>
                          <a:pt x="1460904" y="0"/>
                        </a:lnTo>
                        <a:lnTo>
                          <a:pt x="1472926" y="0"/>
                        </a:lnTo>
                        <a:lnTo>
                          <a:pt x="1482518" y="0"/>
                        </a:lnTo>
                        <a:lnTo>
                          <a:pt x="1489729" y="0"/>
                        </a:lnTo>
                        <a:lnTo>
                          <a:pt x="1504116" y="0"/>
                        </a:lnTo>
                        <a:lnTo>
                          <a:pt x="1511514" y="0"/>
                        </a:lnTo>
                        <a:lnTo>
                          <a:pt x="1524740" y="0"/>
                        </a:lnTo>
                        <a:lnTo>
                          <a:pt x="1528282" y="0"/>
                        </a:lnTo>
                        <a:lnTo>
                          <a:pt x="1531757" y="0"/>
                        </a:lnTo>
                        <a:lnTo>
                          <a:pt x="1534181" y="0"/>
                        </a:lnTo>
                        <a:lnTo>
                          <a:pt x="1542211" y="0"/>
                        </a:lnTo>
                        <a:lnTo>
                          <a:pt x="1554159" y="0"/>
                        </a:lnTo>
                        <a:lnTo>
                          <a:pt x="1557318" y="0"/>
                        </a:lnTo>
                        <a:lnTo>
                          <a:pt x="1557975" y="0"/>
                        </a:lnTo>
                        <a:lnTo>
                          <a:pt x="1558346" y="0"/>
                        </a:lnTo>
                        <a:lnTo>
                          <a:pt x="1561822" y="0"/>
                        </a:lnTo>
                        <a:lnTo>
                          <a:pt x="1564612" y="0"/>
                        </a:lnTo>
                        <a:lnTo>
                          <a:pt x="1566857" y="0"/>
                        </a:lnTo>
                        <a:lnTo>
                          <a:pt x="1576919" y="0"/>
                        </a:lnTo>
                        <a:lnTo>
                          <a:pt x="1579719" y="0"/>
                        </a:lnTo>
                        <a:lnTo>
                          <a:pt x="1584224" y="0"/>
                        </a:lnTo>
                        <a:lnTo>
                          <a:pt x="1587382" y="0"/>
                        </a:lnTo>
                        <a:lnTo>
                          <a:pt x="1587433" y="0"/>
                        </a:lnTo>
                        <a:lnTo>
                          <a:pt x="1600695" y="0"/>
                        </a:lnTo>
                        <a:lnTo>
                          <a:pt x="1606834" y="0"/>
                        </a:lnTo>
                        <a:lnTo>
                          <a:pt x="1607256" y="0"/>
                        </a:lnTo>
                        <a:lnTo>
                          <a:pt x="1608325" y="0"/>
                        </a:lnTo>
                        <a:lnTo>
                          <a:pt x="1609783" y="0"/>
                        </a:lnTo>
                        <a:lnTo>
                          <a:pt x="1617498" y="0"/>
                        </a:lnTo>
                        <a:lnTo>
                          <a:pt x="1631885" y="0"/>
                        </a:lnTo>
                        <a:lnTo>
                          <a:pt x="1636899" y="0"/>
                        </a:lnTo>
                        <a:lnTo>
                          <a:pt x="1637320" y="0"/>
                        </a:lnTo>
                        <a:lnTo>
                          <a:pt x="1637445" y="0"/>
                        </a:lnTo>
                        <a:lnTo>
                          <a:pt x="1652509" y="0"/>
                        </a:lnTo>
                        <a:lnTo>
                          <a:pt x="1659526" y="0"/>
                        </a:lnTo>
                        <a:lnTo>
                          <a:pt x="1661950" y="0"/>
                        </a:lnTo>
                        <a:lnTo>
                          <a:pt x="1664952" y="0"/>
                        </a:lnTo>
                        <a:lnTo>
                          <a:pt x="1667212" y="0"/>
                        </a:lnTo>
                        <a:lnTo>
                          <a:pt x="1685087" y="0"/>
                        </a:lnTo>
                        <a:lnTo>
                          <a:pt x="1689591" y="0"/>
                        </a:lnTo>
                        <a:lnTo>
                          <a:pt x="1694626" y="0"/>
                        </a:lnTo>
                        <a:lnTo>
                          <a:pt x="1697276" y="0"/>
                        </a:lnTo>
                        <a:lnTo>
                          <a:pt x="1698000" y="0"/>
                        </a:lnTo>
                        <a:lnTo>
                          <a:pt x="1704688" y="0"/>
                        </a:lnTo>
                        <a:lnTo>
                          <a:pt x="1707488" y="0"/>
                        </a:lnTo>
                        <a:lnTo>
                          <a:pt x="1710963" y="0"/>
                        </a:lnTo>
                        <a:lnTo>
                          <a:pt x="1715151" y="0"/>
                        </a:lnTo>
                        <a:lnTo>
                          <a:pt x="1721928" y="0"/>
                        </a:lnTo>
                        <a:lnTo>
                          <a:pt x="1734603" y="0"/>
                        </a:lnTo>
                        <a:lnTo>
                          <a:pt x="1735025" y="0"/>
                        </a:lnTo>
                        <a:lnTo>
                          <a:pt x="1735558" y="0"/>
                        </a:lnTo>
                        <a:lnTo>
                          <a:pt x="1736094" y="0"/>
                        </a:lnTo>
                        <a:lnTo>
                          <a:pt x="1737552" y="0"/>
                        </a:lnTo>
                        <a:lnTo>
                          <a:pt x="1741027" y="0"/>
                        </a:lnTo>
                        <a:lnTo>
                          <a:pt x="1747046" y="0"/>
                        </a:lnTo>
                        <a:lnTo>
                          <a:pt x="1748537" y="0"/>
                        </a:lnTo>
                        <a:lnTo>
                          <a:pt x="1753052" y="0"/>
                        </a:lnTo>
                        <a:lnTo>
                          <a:pt x="1757499" y="0"/>
                        </a:lnTo>
                        <a:lnTo>
                          <a:pt x="1764668" y="0"/>
                        </a:lnTo>
                        <a:lnTo>
                          <a:pt x="1765089" y="0"/>
                        </a:lnTo>
                        <a:lnTo>
                          <a:pt x="1765214" y="0"/>
                        </a:lnTo>
                        <a:lnTo>
                          <a:pt x="1770320" y="0"/>
                        </a:lnTo>
                        <a:lnTo>
                          <a:pt x="1777110" y="0"/>
                        </a:lnTo>
                        <a:lnTo>
                          <a:pt x="1779774" y="0"/>
                        </a:lnTo>
                        <a:lnTo>
                          <a:pt x="1792721" y="0"/>
                        </a:lnTo>
                        <a:lnTo>
                          <a:pt x="1794981" y="0"/>
                        </a:lnTo>
                        <a:lnTo>
                          <a:pt x="1825045" y="0"/>
                        </a:lnTo>
                        <a:lnTo>
                          <a:pt x="1825769" y="0"/>
                        </a:lnTo>
                        <a:lnTo>
                          <a:pt x="1838732" y="0"/>
                        </a:lnTo>
                        <a:lnTo>
                          <a:pt x="1845818" y="0"/>
                        </a:lnTo>
                        <a:lnTo>
                          <a:pt x="1849697" y="0"/>
                        </a:lnTo>
                        <a:lnTo>
                          <a:pt x="1852412" y="0"/>
                        </a:lnTo>
                        <a:lnTo>
                          <a:pt x="1853903" y="0"/>
                        </a:lnTo>
                        <a:lnTo>
                          <a:pt x="1863327" y="0"/>
                        </a:lnTo>
                        <a:lnTo>
                          <a:pt x="1868796" y="0"/>
                        </a:lnTo>
                        <a:lnTo>
                          <a:pt x="1874815" y="0"/>
                        </a:lnTo>
                        <a:lnTo>
                          <a:pt x="1876306" y="0"/>
                        </a:lnTo>
                        <a:lnTo>
                          <a:pt x="1880821" y="0"/>
                        </a:lnTo>
                        <a:lnTo>
                          <a:pt x="1882477" y="0"/>
                        </a:lnTo>
                        <a:lnTo>
                          <a:pt x="1883936" y="0"/>
                        </a:lnTo>
                        <a:lnTo>
                          <a:pt x="1885268" y="0"/>
                        </a:lnTo>
                        <a:lnTo>
                          <a:pt x="1896427" y="0"/>
                        </a:lnTo>
                        <a:lnTo>
                          <a:pt x="1898089" y="0"/>
                        </a:lnTo>
                        <a:lnTo>
                          <a:pt x="1904879" y="0"/>
                        </a:lnTo>
                        <a:lnTo>
                          <a:pt x="1907543" y="0"/>
                        </a:lnTo>
                        <a:lnTo>
                          <a:pt x="1911018" y="0"/>
                        </a:lnTo>
                        <a:lnTo>
                          <a:pt x="1919986" y="0"/>
                        </a:lnTo>
                        <a:lnTo>
                          <a:pt x="1927124" y="0"/>
                        </a:lnTo>
                        <a:lnTo>
                          <a:pt x="1927489" y="0"/>
                        </a:lnTo>
                        <a:lnTo>
                          <a:pt x="1927911" y="0"/>
                        </a:lnTo>
                        <a:lnTo>
                          <a:pt x="1929402" y="0"/>
                        </a:lnTo>
                        <a:lnTo>
                          <a:pt x="1946726" y="0"/>
                        </a:lnTo>
                        <a:lnTo>
                          <a:pt x="1949525" y="0"/>
                        </a:lnTo>
                        <a:lnTo>
                          <a:pt x="1957554" y="0"/>
                        </a:lnTo>
                        <a:lnTo>
                          <a:pt x="1957975" y="0"/>
                        </a:lnTo>
                        <a:lnTo>
                          <a:pt x="1973587" y="0"/>
                        </a:lnTo>
                        <a:lnTo>
                          <a:pt x="1978520" y="0"/>
                        </a:lnTo>
                        <a:lnTo>
                          <a:pt x="1980012" y="0"/>
                        </a:lnTo>
                        <a:lnTo>
                          <a:pt x="1980181" y="0"/>
                        </a:lnTo>
                        <a:lnTo>
                          <a:pt x="1981672" y="0"/>
                        </a:lnTo>
                        <a:lnTo>
                          <a:pt x="2008585" y="0"/>
                        </a:lnTo>
                        <a:lnTo>
                          <a:pt x="2009218" y="0"/>
                        </a:lnTo>
                        <a:lnTo>
                          <a:pt x="2010246" y="0"/>
                        </a:lnTo>
                        <a:lnTo>
                          <a:pt x="2010709" y="0"/>
                        </a:lnTo>
                        <a:lnTo>
                          <a:pt x="2011705" y="0"/>
                        </a:lnTo>
                        <a:lnTo>
                          <a:pt x="2024147" y="0"/>
                        </a:lnTo>
                        <a:lnTo>
                          <a:pt x="2024196" y="0"/>
                        </a:lnTo>
                        <a:lnTo>
                          <a:pt x="2024981" y="0"/>
                        </a:lnTo>
                        <a:lnTo>
                          <a:pt x="2025353" y="0"/>
                        </a:lnTo>
                        <a:lnTo>
                          <a:pt x="2026473" y="0"/>
                        </a:lnTo>
                        <a:lnTo>
                          <a:pt x="2031619" y="0"/>
                        </a:lnTo>
                        <a:lnTo>
                          <a:pt x="2033110" y="0"/>
                        </a:lnTo>
                        <a:lnTo>
                          <a:pt x="2038787" y="0"/>
                        </a:lnTo>
                        <a:lnTo>
                          <a:pt x="2039282" y="0"/>
                        </a:lnTo>
                        <a:lnTo>
                          <a:pt x="2047755" y="0"/>
                        </a:lnTo>
                        <a:lnTo>
                          <a:pt x="2051230" y="0"/>
                        </a:lnTo>
                        <a:lnTo>
                          <a:pt x="2054893" y="0"/>
                        </a:lnTo>
                        <a:lnTo>
                          <a:pt x="2055046" y="0"/>
                        </a:lnTo>
                        <a:lnTo>
                          <a:pt x="2055258" y="0"/>
                        </a:lnTo>
                        <a:lnTo>
                          <a:pt x="2055680" y="0"/>
                        </a:lnTo>
                        <a:lnTo>
                          <a:pt x="2057171" y="0"/>
                        </a:lnTo>
                        <a:lnTo>
                          <a:pt x="2061683" y="0"/>
                        </a:lnTo>
                        <a:lnTo>
                          <a:pt x="2067702" y="0"/>
                        </a:lnTo>
                        <a:lnTo>
                          <a:pt x="2074495" y="0"/>
                        </a:lnTo>
                        <a:lnTo>
                          <a:pt x="2077294" y="0"/>
                        </a:lnTo>
                        <a:lnTo>
                          <a:pt x="2084504" y="0"/>
                        </a:lnTo>
                        <a:lnTo>
                          <a:pt x="2085323" y="0"/>
                        </a:lnTo>
                        <a:lnTo>
                          <a:pt x="2085744" y="0"/>
                        </a:lnTo>
                        <a:lnTo>
                          <a:pt x="2097766" y="0"/>
                        </a:lnTo>
                        <a:lnTo>
                          <a:pt x="2106289" y="0"/>
                        </a:lnTo>
                        <a:lnTo>
                          <a:pt x="2107781" y="0"/>
                        </a:lnTo>
                        <a:lnTo>
                          <a:pt x="2128956" y="0"/>
                        </a:lnTo>
                        <a:lnTo>
                          <a:pt x="2129514" y="0"/>
                        </a:lnTo>
                        <a:lnTo>
                          <a:pt x="2136354" y="0"/>
                        </a:lnTo>
                        <a:lnTo>
                          <a:pt x="2136987" y="0"/>
                        </a:lnTo>
                        <a:lnTo>
                          <a:pt x="2138478" y="0"/>
                        </a:lnTo>
                        <a:lnTo>
                          <a:pt x="2151916" y="0"/>
                        </a:lnTo>
                        <a:lnTo>
                          <a:pt x="2152750" y="0"/>
                        </a:lnTo>
                        <a:lnTo>
                          <a:pt x="2153122" y="0"/>
                        </a:lnTo>
                        <a:lnTo>
                          <a:pt x="2154242" y="0"/>
                        </a:lnTo>
                        <a:lnTo>
                          <a:pt x="2156597" y="0"/>
                        </a:lnTo>
                        <a:lnTo>
                          <a:pt x="2159388" y="0"/>
                        </a:lnTo>
                        <a:lnTo>
                          <a:pt x="2160879" y="0"/>
                        </a:lnTo>
                        <a:lnTo>
                          <a:pt x="2161633" y="0"/>
                        </a:lnTo>
                        <a:lnTo>
                          <a:pt x="2167051" y="0"/>
                        </a:lnTo>
                        <a:lnTo>
                          <a:pt x="2178999" y="0"/>
                        </a:lnTo>
                        <a:lnTo>
                          <a:pt x="2182158" y="0"/>
                        </a:lnTo>
                        <a:lnTo>
                          <a:pt x="2182815" y="0"/>
                        </a:lnTo>
                        <a:lnTo>
                          <a:pt x="2188666" y="0"/>
                        </a:lnTo>
                        <a:lnTo>
                          <a:pt x="2189452" y="0"/>
                        </a:lnTo>
                        <a:lnTo>
                          <a:pt x="2191697" y="0"/>
                        </a:lnTo>
                        <a:lnTo>
                          <a:pt x="2195471" y="0"/>
                        </a:lnTo>
                        <a:lnTo>
                          <a:pt x="2201759" y="0"/>
                        </a:lnTo>
                        <a:lnTo>
                          <a:pt x="2203100" y="0"/>
                        </a:lnTo>
                        <a:lnTo>
                          <a:pt x="2204559" y="0"/>
                        </a:lnTo>
                        <a:lnTo>
                          <a:pt x="2204591" y="0"/>
                        </a:lnTo>
                        <a:lnTo>
                          <a:pt x="2212273" y="0"/>
                        </a:lnTo>
                        <a:lnTo>
                          <a:pt x="2225535" y="0"/>
                        </a:lnTo>
                        <a:lnTo>
                          <a:pt x="2231674" y="0"/>
                        </a:lnTo>
                        <a:lnTo>
                          <a:pt x="2232096" y="0"/>
                        </a:lnTo>
                        <a:lnTo>
                          <a:pt x="2232220" y="0"/>
                        </a:lnTo>
                        <a:lnTo>
                          <a:pt x="2233118" y="0"/>
                        </a:lnTo>
                        <a:lnTo>
                          <a:pt x="2233165" y="0"/>
                        </a:lnTo>
                        <a:lnTo>
                          <a:pt x="2256725" y="0"/>
                        </a:lnTo>
                        <a:lnTo>
                          <a:pt x="2257283" y="0"/>
                        </a:lnTo>
                        <a:lnTo>
                          <a:pt x="2262285" y="0"/>
                        </a:lnTo>
                        <a:lnTo>
                          <a:pt x="2284366" y="0"/>
                        </a:lnTo>
                        <a:lnTo>
                          <a:pt x="2289402" y="0"/>
                        </a:lnTo>
                        <a:lnTo>
                          <a:pt x="2292052" y="0"/>
                        </a:lnTo>
                        <a:lnTo>
                          <a:pt x="2299271" y="0"/>
                        </a:lnTo>
                        <a:lnTo>
                          <a:pt x="2308721" y="0"/>
                        </a:lnTo>
                        <a:lnTo>
                          <a:pt x="2309927" y="0"/>
                        </a:lnTo>
                        <a:lnTo>
                          <a:pt x="2316435" y="0"/>
                        </a:lnTo>
                        <a:lnTo>
                          <a:pt x="2316703" y="0"/>
                        </a:lnTo>
                        <a:lnTo>
                          <a:pt x="2319466" y="0"/>
                        </a:lnTo>
                        <a:lnTo>
                          <a:pt x="2322840" y="0"/>
                        </a:lnTo>
                        <a:lnTo>
                          <a:pt x="2329528" y="0"/>
                        </a:lnTo>
                        <a:lnTo>
                          <a:pt x="2330869" y="0"/>
                        </a:lnTo>
                        <a:lnTo>
                          <a:pt x="2332328" y="0"/>
                        </a:lnTo>
                        <a:lnTo>
                          <a:pt x="2332360" y="0"/>
                        </a:lnTo>
                        <a:lnTo>
                          <a:pt x="2335803" y="0"/>
                        </a:lnTo>
                        <a:lnTo>
                          <a:pt x="2343312" y="0"/>
                        </a:lnTo>
                        <a:lnTo>
                          <a:pt x="2344804" y="0"/>
                        </a:lnTo>
                        <a:lnTo>
                          <a:pt x="2346768" y="0"/>
                        </a:lnTo>
                        <a:lnTo>
                          <a:pt x="2347827" y="0"/>
                        </a:lnTo>
                        <a:lnTo>
                          <a:pt x="2352274" y="0"/>
                        </a:lnTo>
                        <a:lnTo>
                          <a:pt x="2359443" y="0"/>
                        </a:lnTo>
                        <a:lnTo>
                          <a:pt x="2359865" y="0"/>
                        </a:lnTo>
                        <a:lnTo>
                          <a:pt x="2359989" y="0"/>
                        </a:lnTo>
                        <a:lnTo>
                          <a:pt x="2360887" y="0"/>
                        </a:lnTo>
                        <a:lnTo>
                          <a:pt x="2360934" y="0"/>
                        </a:lnTo>
                        <a:lnTo>
                          <a:pt x="2371886" y="0"/>
                        </a:lnTo>
                        <a:lnTo>
                          <a:pt x="2373377" y="0"/>
                        </a:lnTo>
                        <a:lnTo>
                          <a:pt x="2377892" y="0"/>
                        </a:lnTo>
                        <a:cubicBezTo>
                          <a:pt x="2382339" y="0"/>
                          <a:pt x="2382339" y="0"/>
                          <a:pt x="2382339" y="0"/>
                        </a:cubicBezTo>
                        <a:lnTo>
                          <a:pt x="2390054" y="0"/>
                        </a:lnTo>
                        <a:lnTo>
                          <a:pt x="2419821" y="0"/>
                        </a:lnTo>
                        <a:lnTo>
                          <a:pt x="2427040" y="0"/>
                        </a:lnTo>
                        <a:lnTo>
                          <a:pt x="2436490" y="0"/>
                        </a:lnTo>
                        <a:lnTo>
                          <a:pt x="2444472" y="0"/>
                        </a:lnTo>
                        <a:lnTo>
                          <a:pt x="2448678" y="0"/>
                        </a:lnTo>
                        <a:lnTo>
                          <a:pt x="2450171" y="0"/>
                        </a:lnTo>
                        <a:lnTo>
                          <a:pt x="2450609" y="0"/>
                        </a:lnTo>
                        <a:lnTo>
                          <a:pt x="2463572" y="0"/>
                        </a:lnTo>
                        <a:lnTo>
                          <a:pt x="2471081" y="0"/>
                        </a:lnTo>
                        <a:lnTo>
                          <a:pt x="2472573" y="0"/>
                        </a:lnTo>
                        <a:lnTo>
                          <a:pt x="2474537" y="0"/>
                        </a:lnTo>
                        <a:lnTo>
                          <a:pt x="2475596" y="0"/>
                        </a:lnTo>
                        <a:lnTo>
                          <a:pt x="2477252" y="0"/>
                        </a:lnTo>
                        <a:lnTo>
                          <a:pt x="2478712" y="0"/>
                        </a:lnTo>
                        <a:lnTo>
                          <a:pt x="2478743" y="0"/>
                        </a:lnTo>
                        <a:lnTo>
                          <a:pt x="2480043" y="0"/>
                        </a:lnTo>
                        <a:lnTo>
                          <a:pt x="2499655" y="0"/>
                        </a:lnTo>
                        <a:lnTo>
                          <a:pt x="2501146" y="0"/>
                        </a:lnTo>
                        <a:lnTo>
                          <a:pt x="2505661" y="0"/>
                        </a:lnTo>
                        <a:lnTo>
                          <a:pt x="2508776" y="0"/>
                        </a:lnTo>
                        <a:lnTo>
                          <a:pt x="2510108" y="0"/>
                        </a:lnTo>
                        <a:lnTo>
                          <a:pt x="2524178" y="0"/>
                        </a:lnTo>
                        <a:lnTo>
                          <a:pt x="2525248" y="0"/>
                        </a:lnTo>
                        <a:lnTo>
                          <a:pt x="2525669" y="0"/>
                        </a:lnTo>
                        <a:lnTo>
                          <a:pt x="2552329" y="0"/>
                        </a:lnTo>
                        <a:lnTo>
                          <a:pt x="2552751" y="0"/>
                        </a:lnTo>
                        <a:lnTo>
                          <a:pt x="2554242" y="0"/>
                        </a:lnTo>
                        <a:lnTo>
                          <a:pt x="2574787" y="0"/>
                        </a:lnTo>
                        <a:lnTo>
                          <a:pt x="2576279" y="0"/>
                        </a:lnTo>
                        <a:lnTo>
                          <a:pt x="2576447" y="0"/>
                        </a:lnTo>
                        <a:lnTo>
                          <a:pt x="2577940" y="0"/>
                        </a:lnTo>
                        <a:lnTo>
                          <a:pt x="2603360" y="0"/>
                        </a:lnTo>
                        <a:lnTo>
                          <a:pt x="2604852" y="0"/>
                        </a:lnTo>
                        <a:lnTo>
                          <a:pt x="2605021" y="0"/>
                        </a:lnTo>
                        <a:lnTo>
                          <a:pt x="2605484" y="0"/>
                        </a:lnTo>
                        <a:lnTo>
                          <a:pt x="2606481" y="0"/>
                        </a:lnTo>
                        <a:lnTo>
                          <a:pt x="2606512" y="0"/>
                        </a:lnTo>
                        <a:lnTo>
                          <a:pt x="2606976" y="0"/>
                        </a:lnTo>
                        <a:lnTo>
                          <a:pt x="2618923" y="0"/>
                        </a:lnTo>
                        <a:lnTo>
                          <a:pt x="2621248" y="0"/>
                        </a:lnTo>
                        <a:lnTo>
                          <a:pt x="2622740" y="0"/>
                        </a:lnTo>
                        <a:lnTo>
                          <a:pt x="2627885" y="0"/>
                        </a:lnTo>
                        <a:lnTo>
                          <a:pt x="2629377" y="0"/>
                        </a:lnTo>
                        <a:lnTo>
                          <a:pt x="2634058" y="0"/>
                        </a:lnTo>
                        <a:lnTo>
                          <a:pt x="2635549" y="0"/>
                        </a:lnTo>
                        <a:lnTo>
                          <a:pt x="2636545" y="0"/>
                        </a:lnTo>
                        <a:lnTo>
                          <a:pt x="2648987" y="0"/>
                        </a:lnTo>
                        <a:lnTo>
                          <a:pt x="2649821" y="0"/>
                        </a:lnTo>
                        <a:lnTo>
                          <a:pt x="2651313" y="0"/>
                        </a:lnTo>
                        <a:lnTo>
                          <a:pt x="2651947" y="0"/>
                        </a:lnTo>
                        <a:lnTo>
                          <a:pt x="2653017" y="0"/>
                        </a:lnTo>
                        <a:lnTo>
                          <a:pt x="2653438" y="0"/>
                        </a:lnTo>
                        <a:lnTo>
                          <a:pt x="2656459" y="0"/>
                        </a:lnTo>
                        <a:lnTo>
                          <a:pt x="2657950" y="0"/>
                        </a:lnTo>
                        <a:lnTo>
                          <a:pt x="2665460" y="0"/>
                        </a:lnTo>
                        <a:lnTo>
                          <a:pt x="2680098" y="0"/>
                        </a:lnTo>
                        <a:lnTo>
                          <a:pt x="2680520" y="0"/>
                        </a:lnTo>
                        <a:lnTo>
                          <a:pt x="2682011" y="0"/>
                        </a:lnTo>
                        <a:lnTo>
                          <a:pt x="2692542" y="0"/>
                        </a:lnTo>
                        <a:lnTo>
                          <a:pt x="2702556" y="0"/>
                        </a:lnTo>
                        <a:lnTo>
                          <a:pt x="2704048" y="0"/>
                        </a:lnTo>
                        <a:lnTo>
                          <a:pt x="2724289" y="0"/>
                        </a:lnTo>
                        <a:lnTo>
                          <a:pt x="2731129" y="0"/>
                        </a:lnTo>
                        <a:lnTo>
                          <a:pt x="2732621" y="0"/>
                        </a:lnTo>
                        <a:lnTo>
                          <a:pt x="2733253" y="0"/>
                        </a:lnTo>
                        <a:lnTo>
                          <a:pt x="2734745" y="0"/>
                        </a:lnTo>
                        <a:lnTo>
                          <a:pt x="2746692" y="0"/>
                        </a:lnTo>
                        <a:lnTo>
                          <a:pt x="2749017" y="0"/>
                        </a:lnTo>
                        <a:lnTo>
                          <a:pt x="2750509" y="0"/>
                        </a:lnTo>
                        <a:lnTo>
                          <a:pt x="2754354" y="0"/>
                        </a:lnTo>
                        <a:lnTo>
                          <a:pt x="2755654" y="0"/>
                        </a:lnTo>
                        <a:lnTo>
                          <a:pt x="2757146" y="0"/>
                        </a:lnTo>
                        <a:lnTo>
                          <a:pt x="2761827" y="0"/>
                        </a:lnTo>
                        <a:lnTo>
                          <a:pt x="2763318" y="0"/>
                        </a:lnTo>
                        <a:lnTo>
                          <a:pt x="2776756" y="0"/>
                        </a:lnTo>
                        <a:lnTo>
                          <a:pt x="2777590" y="0"/>
                        </a:lnTo>
                        <a:lnTo>
                          <a:pt x="2779082" y="0"/>
                        </a:lnTo>
                        <a:lnTo>
                          <a:pt x="2783442" y="0"/>
                        </a:lnTo>
                        <a:lnTo>
                          <a:pt x="2784228" y="0"/>
                        </a:lnTo>
                        <a:lnTo>
                          <a:pt x="2785719" y="0"/>
                        </a:lnTo>
                        <a:lnTo>
                          <a:pt x="2786473" y="0"/>
                        </a:lnTo>
                        <a:lnTo>
                          <a:pt x="2793229" y="0"/>
                        </a:lnTo>
                        <a:lnTo>
                          <a:pt x="2799367" y="0"/>
                        </a:lnTo>
                        <a:lnTo>
                          <a:pt x="2813506" y="0"/>
                        </a:lnTo>
                        <a:lnTo>
                          <a:pt x="2820311" y="0"/>
                        </a:lnTo>
                        <a:lnTo>
                          <a:pt x="2827893" y="0"/>
                        </a:lnTo>
                        <a:lnTo>
                          <a:pt x="2827940" y="0"/>
                        </a:lnTo>
                        <a:lnTo>
                          <a:pt x="2829431" y="0"/>
                        </a:lnTo>
                        <a:lnTo>
                          <a:pt x="2829978" y="0"/>
                        </a:lnTo>
                        <a:lnTo>
                          <a:pt x="2852058" y="0"/>
                        </a:lnTo>
                        <a:lnTo>
                          <a:pt x="2857060" y="0"/>
                        </a:lnTo>
                        <a:lnTo>
                          <a:pt x="2857958" y="0"/>
                        </a:lnTo>
                        <a:lnTo>
                          <a:pt x="2871601" y="0"/>
                        </a:lnTo>
                        <a:lnTo>
                          <a:pt x="2882123" y="0"/>
                        </a:lnTo>
                        <a:lnTo>
                          <a:pt x="2894046" y="0"/>
                        </a:lnTo>
                        <a:lnTo>
                          <a:pt x="2903496" y="0"/>
                        </a:lnTo>
                        <a:lnTo>
                          <a:pt x="2911211" y="0"/>
                        </a:lnTo>
                        <a:lnTo>
                          <a:pt x="2914242" y="0"/>
                        </a:lnTo>
                        <a:lnTo>
                          <a:pt x="2914461" y="0"/>
                        </a:lnTo>
                        <a:lnTo>
                          <a:pt x="2924111" y="0"/>
                        </a:lnTo>
                        <a:lnTo>
                          <a:pt x="2927136" y="0"/>
                        </a:lnTo>
                        <a:lnTo>
                          <a:pt x="2933561" y="0"/>
                        </a:lnTo>
                        <a:lnTo>
                          <a:pt x="2939580" y="0"/>
                        </a:lnTo>
                        <a:lnTo>
                          <a:pt x="2941275" y="0"/>
                        </a:lnTo>
                        <a:lnTo>
                          <a:pt x="2941543" y="0"/>
                        </a:lnTo>
                        <a:lnTo>
                          <a:pt x="2945586" y="0"/>
                        </a:lnTo>
                        <a:lnTo>
                          <a:pt x="2950032" y="0"/>
                        </a:lnTo>
                        <a:lnTo>
                          <a:pt x="2955662" y="0"/>
                        </a:lnTo>
                        <a:lnTo>
                          <a:pt x="2955709" y="0"/>
                        </a:lnTo>
                        <a:lnTo>
                          <a:pt x="2957200" y="0"/>
                        </a:lnTo>
                        <a:lnTo>
                          <a:pt x="2957747" y="0"/>
                        </a:lnTo>
                        <a:lnTo>
                          <a:pt x="2968152" y="0"/>
                        </a:lnTo>
                        <a:lnTo>
                          <a:pt x="2969644" y="0"/>
                        </a:lnTo>
                        <a:lnTo>
                          <a:pt x="2972667" y="0"/>
                        </a:lnTo>
                        <a:lnTo>
                          <a:pt x="2977114" y="0"/>
                        </a:lnTo>
                        <a:lnTo>
                          <a:pt x="2984829" y="0"/>
                        </a:lnTo>
                        <a:lnTo>
                          <a:pt x="2985727" y="0"/>
                        </a:lnTo>
                        <a:lnTo>
                          <a:pt x="2999370" y="0"/>
                        </a:lnTo>
                        <a:lnTo>
                          <a:pt x="3021815" y="0"/>
                        </a:lnTo>
                        <a:lnTo>
                          <a:pt x="3031265" y="0"/>
                        </a:lnTo>
                        <a:lnTo>
                          <a:pt x="3042230" y="0"/>
                        </a:lnTo>
                        <a:lnTo>
                          <a:pt x="3044946" y="0"/>
                        </a:lnTo>
                        <a:lnTo>
                          <a:pt x="3051880" y="0"/>
                        </a:lnTo>
                        <a:lnTo>
                          <a:pt x="3061330" y="0"/>
                        </a:lnTo>
                        <a:lnTo>
                          <a:pt x="3067349" y="0"/>
                        </a:lnTo>
                        <a:lnTo>
                          <a:pt x="3069312" y="0"/>
                        </a:lnTo>
                        <a:lnTo>
                          <a:pt x="3073355" y="0"/>
                        </a:lnTo>
                        <a:lnTo>
                          <a:pt x="3073518" y="0"/>
                        </a:lnTo>
                        <a:lnTo>
                          <a:pt x="3075011" y="0"/>
                        </a:lnTo>
                        <a:lnTo>
                          <a:pt x="3077801" y="0"/>
                        </a:lnTo>
                        <a:lnTo>
                          <a:pt x="3095921" y="0"/>
                        </a:lnTo>
                        <a:lnTo>
                          <a:pt x="3097413" y="0"/>
                        </a:lnTo>
                        <a:lnTo>
                          <a:pt x="3100436" y="0"/>
                        </a:lnTo>
                        <a:lnTo>
                          <a:pt x="3103552" y="0"/>
                        </a:lnTo>
                        <a:lnTo>
                          <a:pt x="3104883" y="0"/>
                        </a:lnTo>
                        <a:lnTo>
                          <a:pt x="3120023" y="0"/>
                        </a:lnTo>
                        <a:lnTo>
                          <a:pt x="3120445" y="0"/>
                        </a:lnTo>
                        <a:lnTo>
                          <a:pt x="3149018" y="0"/>
                        </a:lnTo>
                        <a:lnTo>
                          <a:pt x="3150088" y="0"/>
                        </a:lnTo>
                        <a:lnTo>
                          <a:pt x="3150509" y="0"/>
                        </a:lnTo>
                        <a:lnTo>
                          <a:pt x="3171054" y="0"/>
                        </a:lnTo>
                        <a:lnTo>
                          <a:pt x="3172715" y="0"/>
                        </a:lnTo>
                        <a:lnTo>
                          <a:pt x="3199627" y="0"/>
                        </a:lnTo>
                        <a:lnTo>
                          <a:pt x="3201119" y="0"/>
                        </a:lnTo>
                        <a:lnTo>
                          <a:pt x="3201287" y="0"/>
                        </a:lnTo>
                        <a:lnTo>
                          <a:pt x="3201751" y="0"/>
                        </a:lnTo>
                        <a:lnTo>
                          <a:pt x="3202780" y="0"/>
                        </a:lnTo>
                        <a:lnTo>
                          <a:pt x="3217515" y="0"/>
                        </a:lnTo>
                        <a:lnTo>
                          <a:pt x="3224152" y="0"/>
                        </a:lnTo>
                        <a:lnTo>
                          <a:pt x="3230324" y="0"/>
                        </a:lnTo>
                        <a:lnTo>
                          <a:pt x="3231321" y="0"/>
                        </a:lnTo>
                        <a:lnTo>
                          <a:pt x="3231816" y="0"/>
                        </a:lnTo>
                        <a:lnTo>
                          <a:pt x="3243763" y="0"/>
                        </a:lnTo>
                        <a:lnTo>
                          <a:pt x="3246088" y="0"/>
                        </a:lnTo>
                        <a:lnTo>
                          <a:pt x="3247580" y="0"/>
                        </a:lnTo>
                        <a:lnTo>
                          <a:pt x="3247792" y="0"/>
                        </a:lnTo>
                        <a:lnTo>
                          <a:pt x="3248214" y="0"/>
                        </a:lnTo>
                        <a:lnTo>
                          <a:pt x="3252725" y="0"/>
                        </a:lnTo>
                        <a:lnTo>
                          <a:pt x="3254217" y="0"/>
                        </a:lnTo>
                        <a:lnTo>
                          <a:pt x="3260235" y="0"/>
                        </a:lnTo>
                        <a:lnTo>
                          <a:pt x="3276787" y="0"/>
                        </a:lnTo>
                        <a:lnTo>
                          <a:pt x="3277857" y="0"/>
                        </a:lnTo>
                        <a:lnTo>
                          <a:pt x="3278278" y="0"/>
                        </a:lnTo>
                        <a:lnTo>
                          <a:pt x="3290300" y="0"/>
                        </a:lnTo>
                        <a:lnTo>
                          <a:pt x="3298823" y="0"/>
                        </a:lnTo>
                        <a:lnTo>
                          <a:pt x="3327396" y="0"/>
                        </a:lnTo>
                        <a:lnTo>
                          <a:pt x="3328888" y="0"/>
                        </a:lnTo>
                        <a:lnTo>
                          <a:pt x="3329520" y="0"/>
                        </a:lnTo>
                        <a:lnTo>
                          <a:pt x="3345284" y="0"/>
                        </a:lnTo>
                        <a:lnTo>
                          <a:pt x="3349129" y="0"/>
                        </a:lnTo>
                        <a:lnTo>
                          <a:pt x="3351921" y="0"/>
                        </a:lnTo>
                        <a:lnTo>
                          <a:pt x="3358093" y="0"/>
                        </a:lnTo>
                        <a:lnTo>
                          <a:pt x="3359585" y="0"/>
                        </a:lnTo>
                        <a:lnTo>
                          <a:pt x="3371532" y="0"/>
                        </a:lnTo>
                        <a:lnTo>
                          <a:pt x="3373857" y="0"/>
                        </a:lnTo>
                        <a:lnTo>
                          <a:pt x="3375349" y="0"/>
                        </a:lnTo>
                        <a:lnTo>
                          <a:pt x="3380494" y="0"/>
                        </a:lnTo>
                        <a:lnTo>
                          <a:pt x="3381986" y="0"/>
                        </a:lnTo>
                        <a:lnTo>
                          <a:pt x="3388004" y="0"/>
                        </a:lnTo>
                        <a:lnTo>
                          <a:pt x="3408282" y="0"/>
                        </a:lnTo>
                        <a:lnTo>
                          <a:pt x="3418069" y="0"/>
                        </a:lnTo>
                        <a:lnTo>
                          <a:pt x="3424207" y="0"/>
                        </a:lnTo>
                        <a:lnTo>
                          <a:pt x="3424753" y="0"/>
                        </a:lnTo>
                        <a:lnTo>
                          <a:pt x="3452733" y="0"/>
                        </a:lnTo>
                        <a:lnTo>
                          <a:pt x="3454818" y="0"/>
                        </a:lnTo>
                        <a:lnTo>
                          <a:pt x="3476898" y="0"/>
                        </a:lnTo>
                        <a:lnTo>
                          <a:pt x="3496441" y="0"/>
                        </a:lnTo>
                        <a:lnTo>
                          <a:pt x="3509236" y="0"/>
                        </a:lnTo>
                        <a:lnTo>
                          <a:pt x="3518886" y="0"/>
                        </a:lnTo>
                        <a:lnTo>
                          <a:pt x="3528336" y="0"/>
                        </a:lnTo>
                        <a:lnTo>
                          <a:pt x="3536051" y="0"/>
                        </a:lnTo>
                        <a:lnTo>
                          <a:pt x="3539301" y="0"/>
                        </a:lnTo>
                        <a:lnTo>
                          <a:pt x="3540361" y="0"/>
                        </a:lnTo>
                        <a:lnTo>
                          <a:pt x="3544807" y="0"/>
                        </a:lnTo>
                        <a:lnTo>
                          <a:pt x="3551976" y="0"/>
                        </a:lnTo>
                        <a:lnTo>
                          <a:pt x="3552522" y="0"/>
                        </a:lnTo>
                        <a:lnTo>
                          <a:pt x="3564420" y="0"/>
                        </a:lnTo>
                        <a:lnTo>
                          <a:pt x="3570426" y="0"/>
                        </a:lnTo>
                        <a:cubicBezTo>
                          <a:pt x="3574872" y="0"/>
                          <a:pt x="3574872" y="0"/>
                          <a:pt x="3574872" y="0"/>
                        </a:cubicBezTo>
                        <a:lnTo>
                          <a:pt x="3580502" y="0"/>
                        </a:lnTo>
                        <a:lnTo>
                          <a:pt x="3582587" y="0"/>
                        </a:lnTo>
                        <a:lnTo>
                          <a:pt x="3624210" y="0"/>
                        </a:lnTo>
                        <a:lnTo>
                          <a:pt x="3637005" y="0"/>
                        </a:lnTo>
                        <a:lnTo>
                          <a:pt x="3646655" y="0"/>
                        </a:lnTo>
                        <a:lnTo>
                          <a:pt x="3656105" y="0"/>
                        </a:lnTo>
                        <a:lnTo>
                          <a:pt x="3667070" y="0"/>
                        </a:lnTo>
                        <a:lnTo>
                          <a:pt x="3668130" y="0"/>
                        </a:lnTo>
                        <a:lnTo>
                          <a:pt x="3669786" y="0"/>
                        </a:lnTo>
                        <a:lnTo>
                          <a:pt x="3672576" y="0"/>
                        </a:lnTo>
                        <a:lnTo>
                          <a:pt x="3692189" y="0"/>
                        </a:lnTo>
                        <a:lnTo>
                          <a:pt x="3698195" y="0"/>
                        </a:lnTo>
                        <a:lnTo>
                          <a:pt x="3702641" y="0"/>
                        </a:lnTo>
                        <a:lnTo>
                          <a:pt x="3744863" y="0"/>
                        </a:lnTo>
                        <a:lnTo>
                          <a:pt x="3745285" y="0"/>
                        </a:lnTo>
                        <a:lnTo>
                          <a:pt x="3795894" y="0"/>
                        </a:lnTo>
                        <a:lnTo>
                          <a:pt x="3797555" y="0"/>
                        </a:lnTo>
                        <a:lnTo>
                          <a:pt x="3826591" y="0"/>
                        </a:lnTo>
                        <a:lnTo>
                          <a:pt x="3842355" y="0"/>
                        </a:lnTo>
                        <a:lnTo>
                          <a:pt x="3848992" y="0"/>
                        </a:lnTo>
                        <a:lnTo>
                          <a:pt x="3872632" y="0"/>
                        </a:lnTo>
                        <a:lnTo>
                          <a:pt x="3873054" y="0"/>
                        </a:lnTo>
                        <a:lnTo>
                          <a:pt x="3885075" y="0"/>
                        </a:lnTo>
                        <a:lnTo>
                          <a:pt x="3923663" y="0"/>
                        </a:lnTo>
                        <a:lnTo>
                          <a:pt x="3954360" y="0"/>
                        </a:lnTo>
                        <a:lnTo>
                          <a:pt x="3970124" y="0"/>
                        </a:lnTo>
                        <a:lnTo>
                          <a:pt x="3976761" y="0"/>
                        </a:lnTo>
                        <a:lnTo>
                          <a:pt x="4012844" y="0"/>
                        </a:lnTo>
                        <a:lnTo>
                          <a:pt x="4049593" y="0"/>
                        </a:lnTo>
                        <a:cubicBezTo>
                          <a:pt x="4169647" y="0"/>
                          <a:pt x="4169647" y="0"/>
                          <a:pt x="4169647" y="0"/>
                        </a:cubicBezTo>
                        <a:lnTo>
                          <a:pt x="4177362" y="0"/>
                        </a:lnTo>
                        <a:cubicBezTo>
                          <a:pt x="4297416" y="0"/>
                          <a:pt x="4297416" y="0"/>
                          <a:pt x="4297416" y="0"/>
                        </a:cubicBezTo>
                        <a:cubicBezTo>
                          <a:pt x="4327758" y="0"/>
                          <a:pt x="4364168" y="21251"/>
                          <a:pt x="4379339" y="47054"/>
                        </a:cubicBezTo>
                        <a:cubicBezTo>
                          <a:pt x="4591731" y="415146"/>
                          <a:pt x="4591731" y="415146"/>
                          <a:pt x="4591731" y="415146"/>
                        </a:cubicBezTo>
                        <a:cubicBezTo>
                          <a:pt x="4606902" y="440951"/>
                          <a:pt x="4606902" y="483452"/>
                          <a:pt x="4591731" y="509257"/>
                        </a:cubicBezTo>
                        <a:cubicBezTo>
                          <a:pt x="4379339" y="877348"/>
                          <a:pt x="4379339" y="877348"/>
                          <a:pt x="4379339" y="877348"/>
                        </a:cubicBezTo>
                        <a:cubicBezTo>
                          <a:pt x="4364168" y="903151"/>
                          <a:pt x="4327758" y="924402"/>
                          <a:pt x="4297416" y="924402"/>
                        </a:cubicBezTo>
                        <a:lnTo>
                          <a:pt x="4169647" y="924402"/>
                        </a:lnTo>
                        <a:lnTo>
                          <a:pt x="3976761" y="924402"/>
                        </a:lnTo>
                        <a:lnTo>
                          <a:pt x="3872632" y="924402"/>
                        </a:lnTo>
                        <a:lnTo>
                          <a:pt x="3848992" y="924402"/>
                        </a:lnTo>
                        <a:lnTo>
                          <a:pt x="3744863" y="924402"/>
                        </a:lnTo>
                        <a:lnTo>
                          <a:pt x="3702641" y="924402"/>
                        </a:lnTo>
                        <a:lnTo>
                          <a:pt x="3672576" y="924402"/>
                        </a:lnTo>
                        <a:lnTo>
                          <a:pt x="3656105" y="924402"/>
                        </a:lnTo>
                        <a:lnTo>
                          <a:pt x="3574872" y="924402"/>
                        </a:lnTo>
                        <a:lnTo>
                          <a:pt x="3551976" y="924402"/>
                        </a:lnTo>
                        <a:lnTo>
                          <a:pt x="3544807" y="924402"/>
                        </a:lnTo>
                        <a:lnTo>
                          <a:pt x="3528336" y="924402"/>
                        </a:lnTo>
                        <a:lnTo>
                          <a:pt x="3424207" y="924402"/>
                        </a:lnTo>
                        <a:lnTo>
                          <a:pt x="3381986" y="924402"/>
                        </a:lnTo>
                        <a:lnTo>
                          <a:pt x="3380494" y="924402"/>
                        </a:lnTo>
                        <a:lnTo>
                          <a:pt x="3351921" y="924402"/>
                        </a:lnTo>
                        <a:lnTo>
                          <a:pt x="3277857" y="924402"/>
                        </a:lnTo>
                        <a:lnTo>
                          <a:pt x="3254217" y="924402"/>
                        </a:lnTo>
                        <a:lnTo>
                          <a:pt x="3252725" y="924402"/>
                        </a:lnTo>
                        <a:lnTo>
                          <a:pt x="3247792" y="924402"/>
                        </a:lnTo>
                        <a:lnTo>
                          <a:pt x="3231321" y="924402"/>
                        </a:lnTo>
                        <a:lnTo>
                          <a:pt x="3224152" y="924402"/>
                        </a:lnTo>
                        <a:lnTo>
                          <a:pt x="3150088" y="924402"/>
                        </a:lnTo>
                        <a:lnTo>
                          <a:pt x="3120023" y="924402"/>
                        </a:lnTo>
                        <a:lnTo>
                          <a:pt x="3104883" y="924402"/>
                        </a:lnTo>
                        <a:lnTo>
                          <a:pt x="3103552" y="924402"/>
                        </a:lnTo>
                        <a:lnTo>
                          <a:pt x="3077801" y="924402"/>
                        </a:lnTo>
                        <a:lnTo>
                          <a:pt x="3061330" y="924402"/>
                        </a:lnTo>
                        <a:lnTo>
                          <a:pt x="3031265" y="924402"/>
                        </a:lnTo>
                        <a:lnTo>
                          <a:pt x="2977114" y="924402"/>
                        </a:lnTo>
                        <a:lnTo>
                          <a:pt x="2957200" y="924402"/>
                        </a:lnTo>
                        <a:lnTo>
                          <a:pt x="2955709" y="924402"/>
                        </a:lnTo>
                        <a:lnTo>
                          <a:pt x="2950032" y="924402"/>
                        </a:lnTo>
                        <a:lnTo>
                          <a:pt x="2933561" y="924402"/>
                        </a:lnTo>
                        <a:lnTo>
                          <a:pt x="2927136" y="924402"/>
                        </a:lnTo>
                        <a:lnTo>
                          <a:pt x="2903496" y="924402"/>
                        </a:lnTo>
                        <a:lnTo>
                          <a:pt x="2829431" y="924402"/>
                        </a:lnTo>
                        <a:lnTo>
                          <a:pt x="2827940" y="924402"/>
                        </a:lnTo>
                        <a:lnTo>
                          <a:pt x="2799367" y="924402"/>
                        </a:lnTo>
                        <a:lnTo>
                          <a:pt x="2785719" y="924402"/>
                        </a:lnTo>
                        <a:lnTo>
                          <a:pt x="2784228" y="924402"/>
                        </a:lnTo>
                        <a:lnTo>
                          <a:pt x="2757146" y="924402"/>
                        </a:lnTo>
                        <a:lnTo>
                          <a:pt x="2755654" y="924402"/>
                        </a:lnTo>
                        <a:lnTo>
                          <a:pt x="2680098" y="924402"/>
                        </a:lnTo>
                        <a:lnTo>
                          <a:pt x="2657950" y="924402"/>
                        </a:lnTo>
                        <a:lnTo>
                          <a:pt x="2656459" y="924402"/>
                        </a:lnTo>
                        <a:lnTo>
                          <a:pt x="2653017" y="924402"/>
                        </a:lnTo>
                        <a:lnTo>
                          <a:pt x="2636545" y="924402"/>
                        </a:lnTo>
                        <a:lnTo>
                          <a:pt x="2629377" y="924402"/>
                        </a:lnTo>
                        <a:lnTo>
                          <a:pt x="2627885" y="924402"/>
                        </a:lnTo>
                        <a:lnTo>
                          <a:pt x="2606481" y="924402"/>
                        </a:lnTo>
                        <a:lnTo>
                          <a:pt x="2552329" y="924402"/>
                        </a:lnTo>
                        <a:lnTo>
                          <a:pt x="2525248" y="924402"/>
                        </a:lnTo>
                        <a:lnTo>
                          <a:pt x="2510108" y="924402"/>
                        </a:lnTo>
                        <a:lnTo>
                          <a:pt x="2508776" y="924402"/>
                        </a:lnTo>
                        <a:lnTo>
                          <a:pt x="2480043" y="924402"/>
                        </a:lnTo>
                        <a:lnTo>
                          <a:pt x="2478712" y="924402"/>
                        </a:lnTo>
                        <a:lnTo>
                          <a:pt x="2463572" y="924402"/>
                        </a:lnTo>
                        <a:lnTo>
                          <a:pt x="2436490" y="924402"/>
                        </a:lnTo>
                        <a:lnTo>
                          <a:pt x="2382339" y="924402"/>
                        </a:lnTo>
                        <a:lnTo>
                          <a:pt x="2360934" y="924402"/>
                        </a:lnTo>
                        <a:lnTo>
                          <a:pt x="2359443" y="924402"/>
                        </a:lnTo>
                        <a:lnTo>
                          <a:pt x="2352274" y="924402"/>
                        </a:lnTo>
                        <a:lnTo>
                          <a:pt x="2335803" y="924402"/>
                        </a:lnTo>
                        <a:lnTo>
                          <a:pt x="2332360" y="924402"/>
                        </a:lnTo>
                        <a:lnTo>
                          <a:pt x="2332328" y="924402"/>
                        </a:lnTo>
                        <a:lnTo>
                          <a:pt x="2330869" y="924402"/>
                        </a:lnTo>
                        <a:lnTo>
                          <a:pt x="2308721" y="924402"/>
                        </a:lnTo>
                        <a:lnTo>
                          <a:pt x="2233165" y="924402"/>
                        </a:lnTo>
                        <a:lnTo>
                          <a:pt x="2231674" y="924402"/>
                        </a:lnTo>
                        <a:lnTo>
                          <a:pt x="2204591" y="924402"/>
                        </a:lnTo>
                        <a:lnTo>
                          <a:pt x="2204559" y="924402"/>
                        </a:lnTo>
                        <a:lnTo>
                          <a:pt x="2203100" y="924402"/>
                        </a:lnTo>
                        <a:lnTo>
                          <a:pt x="2189452" y="924402"/>
                        </a:lnTo>
                        <a:lnTo>
                          <a:pt x="2160879" y="924402"/>
                        </a:lnTo>
                        <a:lnTo>
                          <a:pt x="2159388" y="924402"/>
                        </a:lnTo>
                        <a:lnTo>
                          <a:pt x="2085323" y="924402"/>
                        </a:lnTo>
                        <a:lnTo>
                          <a:pt x="2077294" y="924402"/>
                        </a:lnTo>
                        <a:lnTo>
                          <a:pt x="2061683" y="924402"/>
                        </a:lnTo>
                        <a:lnTo>
                          <a:pt x="2055258" y="924402"/>
                        </a:lnTo>
                        <a:lnTo>
                          <a:pt x="2038787" y="924402"/>
                        </a:lnTo>
                        <a:lnTo>
                          <a:pt x="2033110" y="924402"/>
                        </a:lnTo>
                        <a:lnTo>
                          <a:pt x="2031619" y="924402"/>
                        </a:lnTo>
                        <a:lnTo>
                          <a:pt x="2011705" y="924402"/>
                        </a:lnTo>
                        <a:lnTo>
                          <a:pt x="1957554" y="924402"/>
                        </a:lnTo>
                        <a:lnTo>
                          <a:pt x="1949525" y="924402"/>
                        </a:lnTo>
                        <a:lnTo>
                          <a:pt x="1927489" y="924402"/>
                        </a:lnTo>
                        <a:lnTo>
                          <a:pt x="1911018" y="924402"/>
                        </a:lnTo>
                        <a:lnTo>
                          <a:pt x="1907543" y="924402"/>
                        </a:lnTo>
                        <a:lnTo>
                          <a:pt x="1885268" y="924402"/>
                        </a:lnTo>
                        <a:lnTo>
                          <a:pt x="1883936" y="924402"/>
                        </a:lnTo>
                        <a:lnTo>
                          <a:pt x="1868796" y="924402"/>
                        </a:lnTo>
                        <a:lnTo>
                          <a:pt x="1838732" y="924402"/>
                        </a:lnTo>
                        <a:lnTo>
                          <a:pt x="1779774" y="924402"/>
                        </a:lnTo>
                        <a:lnTo>
                          <a:pt x="1764668" y="924402"/>
                        </a:lnTo>
                        <a:lnTo>
                          <a:pt x="1757499" y="924402"/>
                        </a:lnTo>
                        <a:lnTo>
                          <a:pt x="1741027" y="924402"/>
                        </a:lnTo>
                        <a:lnTo>
                          <a:pt x="1737552" y="924402"/>
                        </a:lnTo>
                        <a:lnTo>
                          <a:pt x="1736094" y="924402"/>
                        </a:lnTo>
                        <a:lnTo>
                          <a:pt x="1734603" y="924402"/>
                        </a:lnTo>
                        <a:lnTo>
                          <a:pt x="1710963" y="924402"/>
                        </a:lnTo>
                        <a:lnTo>
                          <a:pt x="1707488" y="924402"/>
                        </a:lnTo>
                        <a:lnTo>
                          <a:pt x="1652509" y="924402"/>
                        </a:lnTo>
                        <a:lnTo>
                          <a:pt x="1636899" y="924402"/>
                        </a:lnTo>
                        <a:lnTo>
                          <a:pt x="1609783" y="924402"/>
                        </a:lnTo>
                        <a:lnTo>
                          <a:pt x="1608325" y="924402"/>
                        </a:lnTo>
                        <a:lnTo>
                          <a:pt x="1606834" y="924402"/>
                        </a:lnTo>
                        <a:lnTo>
                          <a:pt x="1579719" y="924402"/>
                        </a:lnTo>
                        <a:lnTo>
                          <a:pt x="1564612" y="924402"/>
                        </a:lnTo>
                        <a:lnTo>
                          <a:pt x="1524740" y="924402"/>
                        </a:lnTo>
                        <a:lnTo>
                          <a:pt x="1482518" y="924402"/>
                        </a:lnTo>
                        <a:lnTo>
                          <a:pt x="1460483" y="924402"/>
                        </a:lnTo>
                        <a:lnTo>
                          <a:pt x="1452454" y="924402"/>
                        </a:lnTo>
                        <a:lnTo>
                          <a:pt x="1444011" y="924402"/>
                        </a:lnTo>
                        <a:lnTo>
                          <a:pt x="1436843" y="924402"/>
                        </a:lnTo>
                        <a:lnTo>
                          <a:pt x="1413947" y="924402"/>
                        </a:lnTo>
                        <a:lnTo>
                          <a:pt x="1354749" y="924402"/>
                        </a:lnTo>
                        <a:lnTo>
                          <a:pt x="1332714" y="924402"/>
                        </a:lnTo>
                        <a:lnTo>
                          <a:pt x="1324685" y="924402"/>
                        </a:lnTo>
                        <a:lnTo>
                          <a:pt x="1316242" y="924402"/>
                        </a:lnTo>
                        <a:lnTo>
                          <a:pt x="1312767" y="924402"/>
                        </a:lnTo>
                        <a:lnTo>
                          <a:pt x="1286178" y="924402"/>
                        </a:lnTo>
                        <a:lnTo>
                          <a:pt x="1282703" y="924402"/>
                        </a:lnTo>
                        <a:lnTo>
                          <a:pt x="1243956" y="924402"/>
                        </a:lnTo>
                        <a:lnTo>
                          <a:pt x="1184998" y="924402"/>
                        </a:lnTo>
                        <a:lnTo>
                          <a:pt x="1154934" y="924402"/>
                        </a:lnTo>
                        <a:lnTo>
                          <a:pt x="1139828" y="924402"/>
                        </a:lnTo>
                        <a:lnTo>
                          <a:pt x="1116187" y="924402"/>
                        </a:lnTo>
                        <a:lnTo>
                          <a:pt x="1112712" y="924402"/>
                        </a:lnTo>
                        <a:lnTo>
                          <a:pt x="1057734" y="924402"/>
                        </a:lnTo>
                        <a:lnTo>
                          <a:pt x="1027669" y="924402"/>
                        </a:lnTo>
                        <a:lnTo>
                          <a:pt x="1012059" y="924402"/>
                        </a:lnTo>
                        <a:lnTo>
                          <a:pt x="984943" y="924402"/>
                        </a:lnTo>
                        <a:lnTo>
                          <a:pt x="929965" y="924402"/>
                        </a:lnTo>
                        <a:lnTo>
                          <a:pt x="899900" y="924402"/>
                        </a:lnTo>
                        <a:lnTo>
                          <a:pt x="857678" y="924402"/>
                        </a:lnTo>
                        <a:lnTo>
                          <a:pt x="819171" y="924402"/>
                        </a:lnTo>
                        <a:lnTo>
                          <a:pt x="729909" y="924402"/>
                        </a:lnTo>
                        <a:lnTo>
                          <a:pt x="691402" y="924402"/>
                        </a:lnTo>
                        <a:lnTo>
                          <a:pt x="687927" y="924402"/>
                        </a:lnTo>
                        <a:lnTo>
                          <a:pt x="560158" y="924402"/>
                        </a:lnTo>
                        <a:lnTo>
                          <a:pt x="432894" y="924402"/>
                        </a:lnTo>
                        <a:lnTo>
                          <a:pt x="305125" y="924402"/>
                        </a:lnTo>
                        <a:cubicBezTo>
                          <a:pt x="275541" y="924402"/>
                          <a:pt x="238373" y="903151"/>
                          <a:pt x="223202" y="877348"/>
                        </a:cubicBezTo>
                        <a:cubicBezTo>
                          <a:pt x="10809" y="509257"/>
                          <a:pt x="10809" y="509257"/>
                          <a:pt x="10809" y="509257"/>
                        </a:cubicBezTo>
                        <a:cubicBezTo>
                          <a:pt x="-3603" y="483452"/>
                          <a:pt x="-3603" y="440951"/>
                          <a:pt x="10809" y="415146"/>
                        </a:cubicBezTo>
                        <a:cubicBezTo>
                          <a:pt x="223202" y="47054"/>
                          <a:pt x="223202" y="47054"/>
                          <a:pt x="223202" y="47054"/>
                        </a:cubicBezTo>
                        <a:cubicBezTo>
                          <a:pt x="238373" y="21251"/>
                          <a:pt x="275541" y="0"/>
                          <a:pt x="3051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lumMod val="95000"/>
                    </a:srgbClr>
                  </a:solidFill>
                  <a:ln w="19050">
                    <a:gradFill flip="none" rotWithShape="1">
                      <a:gsLst>
                        <a:gs pos="0">
                          <a:sysClr val="window" lastClr="FFFFFF">
                            <a:lumMod val="7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" name="组合 31"/>
                <p:cNvGrpSpPr/>
                <p:nvPr/>
              </p:nvGrpSpPr>
              <p:grpSpPr>
                <a:xfrm rot="16200000">
                  <a:off x="980873" y="1143547"/>
                  <a:ext cx="1019823" cy="1150661"/>
                  <a:chOff x="8439634" y="3544648"/>
                  <a:chExt cx="1611146" cy="1817848"/>
                </a:xfrm>
              </p:grpSpPr>
              <p:sp>
                <p:nvSpPr>
                  <p:cNvPr id="11" name="Freeform 5"/>
                  <p:cNvSpPr>
                    <a:spLocks/>
                  </p:cNvSpPr>
                  <p:nvPr/>
                </p:nvSpPr>
                <p:spPr bwMode="auto">
                  <a:xfrm rot="5400000">
                    <a:off x="8336283" y="3647999"/>
                    <a:ext cx="1817848" cy="1611146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ysClr val="window" lastClr="FFFFFF">
                          <a:lumMod val="97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" name="Freeform 5"/>
                  <p:cNvSpPr>
                    <a:spLocks/>
                  </p:cNvSpPr>
                  <p:nvPr/>
                </p:nvSpPr>
                <p:spPr bwMode="auto">
                  <a:xfrm rot="5400000">
                    <a:off x="8582835" y="3866516"/>
                    <a:ext cx="1324744" cy="1174112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95000"/>
                    </a:srgbClr>
                  </a:solidFill>
                  <a:ln w="15875">
                    <a:gradFill flip="none" rotWithShape="1">
                      <a:gsLst>
                        <a:gs pos="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50800" dist="254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pic>
            <p:nvPicPr>
              <p:cNvPr id="8" name="Picture 2" descr="D:\吳鳳\嘉文\遺失物招領\圖片\學校logo圓式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48" y="345846"/>
                <a:ext cx="473632" cy="491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文本框 13"/>
            <p:cNvSpPr txBox="1"/>
            <p:nvPr/>
          </p:nvSpPr>
          <p:spPr>
            <a:xfrm>
              <a:off x="1039549" y="184738"/>
              <a:ext cx="463819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ROTC</a:t>
              </a:r>
              <a:r>
                <a:rPr lang="zh-TW" altLang="en-US" sz="3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基礎教育及服役義務</a:t>
              </a:r>
            </a:p>
          </p:txBody>
        </p:sp>
      </p:grpSp>
      <p:grpSp>
        <p:nvGrpSpPr>
          <p:cNvPr id="15" name="组合 5"/>
          <p:cNvGrpSpPr/>
          <p:nvPr/>
        </p:nvGrpSpPr>
        <p:grpSpPr>
          <a:xfrm>
            <a:off x="2158822" y="1228178"/>
            <a:ext cx="1793264" cy="3114694"/>
            <a:chOff x="828477" y="1188169"/>
            <a:chExt cx="1906588" cy="3311525"/>
          </a:xfrm>
        </p:grpSpPr>
        <p:sp>
          <p:nvSpPr>
            <p:cNvPr id="16" name="Pentagon 78"/>
            <p:cNvSpPr/>
            <p:nvPr/>
          </p:nvSpPr>
          <p:spPr>
            <a:xfrm rot="5400000">
              <a:off x="72827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rgbClr val="0072BF"/>
            </a:solidFill>
            <a:ln w="222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09361">
                <a:defRPr/>
              </a:pPr>
              <a:endParaRPr lang="en-US" sz="1787" dirty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17" name="组合 30"/>
            <p:cNvGrpSpPr>
              <a:grpSpLocks/>
            </p:cNvGrpSpPr>
            <p:nvPr/>
          </p:nvGrpSpPr>
          <p:grpSpPr bwMode="auto">
            <a:xfrm>
              <a:off x="896740" y="1473874"/>
              <a:ext cx="1838325" cy="1089208"/>
              <a:chOff x="3658206" y="2644418"/>
              <a:chExt cx="1838623" cy="1089160"/>
            </a:xfrm>
          </p:grpSpPr>
          <p:sp>
            <p:nvSpPr>
              <p:cNvPr id="18" name="矩形 47"/>
              <p:cNvSpPr>
                <a:spLocks noChangeArrowheads="1"/>
              </p:cNvSpPr>
              <p:nvPr/>
            </p:nvSpPr>
            <p:spPr bwMode="auto">
              <a:xfrm>
                <a:off x="3658206" y="3275753"/>
                <a:ext cx="1711817" cy="457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pPr defTabSz="910314">
                  <a:lnSpc>
                    <a:spcPct val="120000"/>
                  </a:lnSpc>
                  <a:defRPr/>
                </a:pPr>
                <a:r>
                  <a:rPr lang="zh-CN" altLang="en-US" sz="2000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暑假</a:t>
                </a:r>
                <a:r>
                  <a:rPr lang="en-US" altLang="zh-CN" sz="2000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8</a:t>
                </a:r>
                <a:r>
                  <a:rPr lang="zh-CN" altLang="en-US" sz="2000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週</a:t>
                </a:r>
              </a:p>
            </p:txBody>
          </p:sp>
          <p:sp>
            <p:nvSpPr>
              <p:cNvPr id="19" name="文本框 48"/>
              <p:cNvSpPr>
                <a:spLocks noChangeArrowheads="1"/>
              </p:cNvSpPr>
              <p:nvPr/>
            </p:nvSpPr>
            <p:spPr bwMode="auto">
              <a:xfrm>
                <a:off x="3676450" y="2644418"/>
                <a:ext cx="1820379" cy="467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pPr defTabSz="90936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TW" altLang="en-US" sz="2257" b="1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  <a:sym typeface="宋体" pitchFamily="2" charset="-122"/>
                  </a:rPr>
                  <a:t>陸軍官校</a:t>
                </a:r>
                <a:endParaRPr lang="zh-CN" altLang="en-US" sz="2257" b="1" dirty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宋体" pitchFamily="2" charset="-122"/>
                </a:endParaRPr>
              </a:p>
            </p:txBody>
          </p:sp>
        </p:grpSp>
      </p:grpSp>
      <p:grpSp>
        <p:nvGrpSpPr>
          <p:cNvPr id="20" name="组合 6"/>
          <p:cNvGrpSpPr/>
          <p:nvPr/>
        </p:nvGrpSpPr>
        <p:grpSpPr>
          <a:xfrm>
            <a:off x="4155154" y="1228179"/>
            <a:ext cx="1798503" cy="3114694"/>
            <a:chOff x="2950965" y="1188170"/>
            <a:chExt cx="1912159" cy="3311525"/>
          </a:xfrm>
        </p:grpSpPr>
        <p:sp>
          <p:nvSpPr>
            <p:cNvPr id="21" name="Pentagon 143"/>
            <p:cNvSpPr/>
            <p:nvPr/>
          </p:nvSpPr>
          <p:spPr>
            <a:xfrm rot="5400000">
              <a:off x="2195315" y="1943820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rgbClr val="0072BF"/>
            </a:solidFill>
            <a:ln w="222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09361">
                <a:defRPr/>
              </a:pPr>
              <a:endParaRPr lang="en-US" sz="1787" dirty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22" name="组合 33"/>
            <p:cNvGrpSpPr>
              <a:grpSpLocks/>
            </p:cNvGrpSpPr>
            <p:nvPr/>
          </p:nvGrpSpPr>
          <p:grpSpPr bwMode="auto">
            <a:xfrm>
              <a:off x="3043040" y="1487917"/>
              <a:ext cx="1820084" cy="1740132"/>
              <a:chOff x="3658206" y="2658460"/>
              <a:chExt cx="1820379" cy="1740056"/>
            </a:xfrm>
          </p:grpSpPr>
          <p:sp>
            <p:nvSpPr>
              <p:cNvPr id="23" name="矩形 47"/>
              <p:cNvSpPr>
                <a:spLocks noChangeArrowheads="1"/>
              </p:cNvSpPr>
              <p:nvPr/>
            </p:nvSpPr>
            <p:spPr bwMode="auto">
              <a:xfrm>
                <a:off x="3658206" y="3356892"/>
                <a:ext cx="1711817" cy="1041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pPr defTabSz="910314">
                  <a:lnSpc>
                    <a:spcPct val="120000"/>
                  </a:lnSpc>
                  <a:defRPr/>
                </a:pPr>
                <a:r>
                  <a:rPr lang="zh-TW" altLang="en-US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在學期間每週</a:t>
                </a:r>
                <a:r>
                  <a:rPr lang="en-US" altLang="zh-TW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1</a:t>
                </a:r>
                <a:r>
                  <a:rPr lang="zh-TW" altLang="en-US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天</a:t>
                </a:r>
                <a:r>
                  <a:rPr lang="en-US" altLang="zh-TW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en-US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週六</a:t>
                </a:r>
                <a:r>
                  <a:rPr lang="en-US" altLang="zh-TW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)</a:t>
                </a:r>
                <a:br>
                  <a:rPr lang="en-US" altLang="zh-TW" sz="1317" dirty="0">
                    <a:solidFill>
                      <a:srgbClr val="FFFFFF"/>
                    </a:solidFill>
                    <a:latin typeface="微软雅黑" pitchFamily="34" charset="-122"/>
                  </a:rPr>
                </a:br>
                <a:endParaRPr lang="zh-CN" altLang="en-US" sz="1317" dirty="0">
                  <a:solidFill>
                    <a:srgbClr val="FFFFFF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4" name="文本框 48"/>
              <p:cNvSpPr>
                <a:spLocks noChangeArrowheads="1"/>
              </p:cNvSpPr>
              <p:nvPr/>
            </p:nvSpPr>
            <p:spPr bwMode="auto">
              <a:xfrm>
                <a:off x="3658206" y="2658460"/>
                <a:ext cx="1820379" cy="392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pPr defTabSz="90936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TW" altLang="en-US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  <a:sym typeface="宋体" pitchFamily="2" charset="-122"/>
                  </a:rPr>
                  <a:t>國立嘉義大學</a:t>
                </a:r>
                <a:endParaRPr lang="zh-CN" altLang="en-US" b="1" dirty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宋体" pitchFamily="2" charset="-122"/>
                </a:endParaRPr>
              </a:p>
            </p:txBody>
          </p:sp>
        </p:grpSp>
      </p:grpSp>
      <p:grpSp>
        <p:nvGrpSpPr>
          <p:cNvPr id="25" name="组合 7"/>
          <p:cNvGrpSpPr/>
          <p:nvPr/>
        </p:nvGrpSpPr>
        <p:grpSpPr>
          <a:xfrm>
            <a:off x="6149988" y="1228178"/>
            <a:ext cx="1844890" cy="3114694"/>
            <a:chOff x="5071865" y="1188169"/>
            <a:chExt cx="1961477" cy="3311525"/>
          </a:xfrm>
        </p:grpSpPr>
        <p:sp>
          <p:nvSpPr>
            <p:cNvPr id="26" name="Pentagon 150"/>
            <p:cNvSpPr/>
            <p:nvPr/>
          </p:nvSpPr>
          <p:spPr>
            <a:xfrm rot="5400000">
              <a:off x="4316215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rgbClr val="3FB1FF"/>
            </a:solidFill>
            <a:ln w="222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09361">
                <a:defRPr/>
              </a:pPr>
              <a:endParaRPr lang="en-US" sz="1787" dirty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27" name="组合 37"/>
            <p:cNvGrpSpPr>
              <a:grpSpLocks/>
            </p:cNvGrpSpPr>
            <p:nvPr/>
          </p:nvGrpSpPr>
          <p:grpSpPr bwMode="auto">
            <a:xfrm>
              <a:off x="5189340" y="1487918"/>
              <a:ext cx="1844002" cy="1343760"/>
              <a:chOff x="3658206" y="2658462"/>
              <a:chExt cx="1844301" cy="1343702"/>
            </a:xfrm>
          </p:grpSpPr>
          <p:sp>
            <p:nvSpPr>
              <p:cNvPr id="28" name="矩形 47"/>
              <p:cNvSpPr>
                <a:spLocks noChangeArrowheads="1"/>
              </p:cNvSpPr>
              <p:nvPr/>
            </p:nvSpPr>
            <p:spPr bwMode="auto">
              <a:xfrm>
                <a:off x="3658206" y="3275753"/>
                <a:ext cx="1711817" cy="726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pPr defTabSz="910314">
                  <a:lnSpc>
                    <a:spcPct val="120000"/>
                  </a:lnSpc>
                  <a:defRPr/>
                </a:pPr>
                <a:r>
                  <a:rPr lang="zh-TW" altLang="en-US" sz="1600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三軍各軍官學校訂定</a:t>
                </a:r>
                <a:endParaRPr lang="zh-CN" altLang="en-US" sz="1600" dirty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29" name="文本框 48"/>
              <p:cNvSpPr>
                <a:spLocks noChangeArrowheads="1"/>
              </p:cNvSpPr>
              <p:nvPr/>
            </p:nvSpPr>
            <p:spPr bwMode="auto">
              <a:xfrm>
                <a:off x="3682129" y="2658462"/>
                <a:ext cx="1820378" cy="467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pPr defTabSz="90936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TW" altLang="en-US" sz="2257" b="1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  <a:sym typeface="宋体" pitchFamily="2" charset="-122"/>
                  </a:rPr>
                  <a:t>三軍官校</a:t>
                </a:r>
                <a:endParaRPr lang="zh-CN" altLang="en-US" sz="2257" b="1" dirty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宋体" pitchFamily="2" charset="-122"/>
                </a:endParaRPr>
              </a:p>
            </p:txBody>
          </p:sp>
        </p:grpSp>
      </p:grpSp>
      <p:grpSp>
        <p:nvGrpSpPr>
          <p:cNvPr id="30" name="组合 8"/>
          <p:cNvGrpSpPr/>
          <p:nvPr/>
        </p:nvGrpSpPr>
        <p:grpSpPr>
          <a:xfrm>
            <a:off x="8146320" y="1228178"/>
            <a:ext cx="1997612" cy="3114694"/>
            <a:chOff x="7194352" y="1188169"/>
            <a:chExt cx="2123850" cy="3311525"/>
          </a:xfrm>
        </p:grpSpPr>
        <p:sp>
          <p:nvSpPr>
            <p:cNvPr id="31" name="Pentagon 157"/>
            <p:cNvSpPr/>
            <p:nvPr/>
          </p:nvSpPr>
          <p:spPr>
            <a:xfrm rot="5400000">
              <a:off x="6438702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rgbClr val="3FB1FF"/>
            </a:solidFill>
            <a:ln w="222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09361">
                <a:defRPr/>
              </a:pPr>
              <a:endParaRPr lang="en-US" sz="1787" dirty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32" name="组合 40"/>
            <p:cNvGrpSpPr>
              <a:grpSpLocks/>
            </p:cNvGrpSpPr>
            <p:nvPr/>
          </p:nvGrpSpPr>
          <p:grpSpPr bwMode="auto">
            <a:xfrm>
              <a:off x="7275705" y="1487919"/>
              <a:ext cx="2042497" cy="1003241"/>
              <a:chOff x="3598313" y="2658462"/>
              <a:chExt cx="2041066" cy="1003197"/>
            </a:xfrm>
          </p:grpSpPr>
          <p:sp>
            <p:nvSpPr>
              <p:cNvPr id="33" name="矩形 47"/>
              <p:cNvSpPr>
                <a:spLocks noChangeArrowheads="1"/>
              </p:cNvSpPr>
              <p:nvPr/>
            </p:nvSpPr>
            <p:spPr bwMode="auto">
              <a:xfrm>
                <a:off x="3598313" y="3275753"/>
                <a:ext cx="1711816" cy="385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pPr defTabSz="910314">
                  <a:lnSpc>
                    <a:spcPct val="120000"/>
                  </a:lnSpc>
                  <a:defRPr/>
                </a:pPr>
                <a:r>
                  <a:rPr lang="zh-TW" altLang="en-US" sz="1600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</a:rPr>
                  <a:t>大學畢業後受訓</a:t>
                </a:r>
                <a:endParaRPr lang="zh-CN" altLang="en-US" sz="1600" dirty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4" name="文本框 48"/>
              <p:cNvSpPr>
                <a:spLocks noChangeArrowheads="1"/>
              </p:cNvSpPr>
              <p:nvPr/>
            </p:nvSpPr>
            <p:spPr bwMode="auto">
              <a:xfrm>
                <a:off x="3819001" y="2658462"/>
                <a:ext cx="1820378" cy="467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pPr defTabSz="90936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TW" altLang="en-US" sz="2257" b="1" dirty="0">
                    <a:solidFill>
                      <a:srgbClr val="FFFFFF"/>
                    </a:solidFill>
                    <a:latin typeface="標楷體" pitchFamily="65" charset="-120"/>
                    <a:ea typeface="標楷體" pitchFamily="65" charset="-120"/>
                    <a:sym typeface="宋体" pitchFamily="2" charset="-122"/>
                  </a:rPr>
                  <a:t>各軍種</a:t>
                </a:r>
                <a:endParaRPr lang="zh-CN" altLang="en-US" sz="2257" b="1" dirty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sym typeface="宋体" pitchFamily="2" charset="-122"/>
                </a:endParaRPr>
              </a:p>
            </p:txBody>
          </p:sp>
        </p:grpSp>
      </p:grpSp>
      <p:grpSp>
        <p:nvGrpSpPr>
          <p:cNvPr id="35" name="组合 4"/>
          <p:cNvGrpSpPr/>
          <p:nvPr/>
        </p:nvGrpSpPr>
        <p:grpSpPr>
          <a:xfrm>
            <a:off x="2159106" y="2989015"/>
            <a:ext cx="1693199" cy="1693199"/>
            <a:chOff x="828778" y="3060280"/>
            <a:chExt cx="1800200" cy="1800200"/>
          </a:xfrm>
        </p:grpSpPr>
        <p:sp>
          <p:nvSpPr>
            <p:cNvPr id="36" name="Oval 76"/>
            <p:cNvSpPr/>
            <p:nvPr/>
          </p:nvSpPr>
          <p:spPr>
            <a:xfrm>
              <a:off x="828778" y="3060280"/>
              <a:ext cx="1800200" cy="1800200"/>
            </a:xfrm>
            <a:prstGeom prst="ellipse">
              <a:avLst/>
            </a:prstGeom>
            <a:solidFill>
              <a:srgbClr val="EEF0F0"/>
            </a:solidFill>
            <a:ln w="28575" cap="flat" cmpd="sng" algn="ctr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  <a:prstDash val="solid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anchor="ctr"/>
            <a:lstStyle/>
            <a:p>
              <a:pPr algn="ctr" defTabSz="909361">
                <a:defRPr/>
              </a:pPr>
              <a:endParaRPr lang="en-US" sz="1787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7" name="TextBox 79"/>
            <p:cNvSpPr txBox="1">
              <a:spLocks noChangeArrowheads="1"/>
            </p:cNvSpPr>
            <p:nvPr/>
          </p:nvSpPr>
          <p:spPr bwMode="auto">
            <a:xfrm>
              <a:off x="1416473" y="3143969"/>
              <a:ext cx="625822" cy="111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defTabSz="90936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6208" b="1" dirty="0">
                  <a:solidFill>
                    <a:srgbClr val="0072BF"/>
                  </a:solidFill>
                </a:rPr>
                <a:t>1</a:t>
              </a:r>
            </a:p>
          </p:txBody>
        </p:sp>
        <p:sp>
          <p:nvSpPr>
            <p:cNvPr id="38" name="TextBox 80"/>
            <p:cNvSpPr txBox="1"/>
            <p:nvPr/>
          </p:nvSpPr>
          <p:spPr>
            <a:xfrm>
              <a:off x="987900" y="4021857"/>
              <a:ext cx="1481381" cy="7136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09361">
                <a:defRPr/>
              </a:pPr>
              <a:r>
                <a:rPr lang="zh-TW" altLang="en-US" sz="1881" cap="small" dirty="0">
                  <a:solidFill>
                    <a:srgbClr val="0072BF"/>
                  </a:solidFill>
                  <a:latin typeface="標楷體" pitchFamily="65" charset="-120"/>
                  <a:ea typeface="標楷體" pitchFamily="65" charset="-120"/>
                </a:rPr>
                <a:t>新生</a:t>
              </a:r>
              <a:r>
                <a:rPr lang="en-US" altLang="zh-TW" sz="1881" cap="small" dirty="0">
                  <a:solidFill>
                    <a:srgbClr val="0072BF"/>
                  </a:solidFill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lang="zh-TW" altLang="en-US" sz="1881" cap="small" dirty="0">
                  <a:solidFill>
                    <a:srgbClr val="0072BF"/>
                  </a:solidFill>
                  <a:latin typeface="標楷體" pitchFamily="65" charset="-120"/>
                  <a:ea typeface="標楷體" pitchFamily="65" charset="-120"/>
                </a:rPr>
                <a:t>入伍</a:t>
              </a:r>
              <a:r>
                <a:rPr lang="en-US" altLang="zh-TW" sz="1881" cap="small" dirty="0">
                  <a:solidFill>
                    <a:srgbClr val="0072BF"/>
                  </a:solidFill>
                  <a:latin typeface="標楷體" pitchFamily="65" charset="-120"/>
                  <a:ea typeface="標楷體" pitchFamily="65" charset="-120"/>
                </a:rPr>
                <a:t>)</a:t>
              </a:r>
            </a:p>
            <a:p>
              <a:pPr algn="ctr" defTabSz="909361">
                <a:defRPr/>
              </a:pPr>
              <a:r>
                <a:rPr lang="zh-TW" altLang="en-US" sz="1881" cap="small" dirty="0">
                  <a:solidFill>
                    <a:srgbClr val="0072BF"/>
                  </a:solidFill>
                  <a:latin typeface="標楷體" pitchFamily="65" charset="-120"/>
                  <a:ea typeface="標楷體" pitchFamily="65" charset="-120"/>
                </a:rPr>
                <a:t>訓練</a:t>
              </a:r>
              <a:endParaRPr lang="en-US" sz="5644" cap="small" dirty="0">
                <a:solidFill>
                  <a:srgbClr val="0072BF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39" name="组合 10"/>
          <p:cNvGrpSpPr/>
          <p:nvPr/>
        </p:nvGrpSpPr>
        <p:grpSpPr>
          <a:xfrm>
            <a:off x="4154758" y="2989015"/>
            <a:ext cx="1693199" cy="1693199"/>
            <a:chOff x="2950544" y="3060280"/>
            <a:chExt cx="1800200" cy="1800200"/>
          </a:xfrm>
        </p:grpSpPr>
        <p:sp>
          <p:nvSpPr>
            <p:cNvPr id="40" name="Oval 147"/>
            <p:cNvSpPr/>
            <p:nvPr/>
          </p:nvSpPr>
          <p:spPr>
            <a:xfrm>
              <a:off x="2950544" y="3060280"/>
              <a:ext cx="1800200" cy="1800200"/>
            </a:xfrm>
            <a:prstGeom prst="ellipse">
              <a:avLst/>
            </a:prstGeom>
            <a:solidFill>
              <a:srgbClr val="EEF0F0"/>
            </a:solidFill>
            <a:ln w="28575" cap="flat" cmpd="sng" algn="ctr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  <a:prstDash val="solid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anchor="ctr"/>
            <a:lstStyle/>
            <a:p>
              <a:pPr algn="ctr" defTabSz="909361">
                <a:defRPr/>
              </a:pPr>
              <a:endParaRPr lang="en-US" sz="1787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41" name="TextBox 145"/>
            <p:cNvSpPr txBox="1">
              <a:spLocks noChangeArrowheads="1"/>
            </p:cNvSpPr>
            <p:nvPr/>
          </p:nvSpPr>
          <p:spPr bwMode="auto">
            <a:xfrm>
              <a:off x="3538165" y="3143969"/>
              <a:ext cx="625822" cy="111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defTabSz="90936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6208" b="1" dirty="0">
                  <a:solidFill>
                    <a:srgbClr val="0072BF"/>
                  </a:solidFill>
                </a:rPr>
                <a:t>2</a:t>
              </a:r>
            </a:p>
          </p:txBody>
        </p:sp>
        <p:sp>
          <p:nvSpPr>
            <p:cNvPr id="42" name="TextBox 146"/>
            <p:cNvSpPr txBox="1"/>
            <p:nvPr/>
          </p:nvSpPr>
          <p:spPr>
            <a:xfrm>
              <a:off x="3240824" y="4021857"/>
              <a:ext cx="1218918" cy="7136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09361">
                <a:defRPr/>
              </a:pPr>
              <a:r>
                <a:rPr lang="zh-TW" altLang="en-US" sz="1881" cap="small" dirty="0">
                  <a:solidFill>
                    <a:srgbClr val="0072BF"/>
                  </a:solidFill>
                  <a:latin typeface="標楷體" pitchFamily="65" charset="-120"/>
                  <a:ea typeface="標楷體" pitchFamily="65" charset="-120"/>
                </a:rPr>
                <a:t>大學階段</a:t>
              </a:r>
              <a:endParaRPr lang="en-US" altLang="zh-TW" sz="1881" cap="small" dirty="0">
                <a:solidFill>
                  <a:srgbClr val="0072BF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defTabSz="909361">
                <a:defRPr/>
              </a:pPr>
              <a:r>
                <a:rPr lang="zh-TW" altLang="en-US" sz="1881" cap="small" dirty="0">
                  <a:solidFill>
                    <a:srgbClr val="0072BF"/>
                  </a:solidFill>
                  <a:latin typeface="標楷體" pitchFamily="65" charset="-120"/>
                  <a:ea typeface="標楷體" pitchFamily="65" charset="-120"/>
                </a:rPr>
                <a:t>軍事課程</a:t>
              </a:r>
              <a:endParaRPr lang="en-US" sz="5644" cap="small" dirty="0">
                <a:solidFill>
                  <a:srgbClr val="0072BF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43" name="组合 11"/>
          <p:cNvGrpSpPr/>
          <p:nvPr/>
        </p:nvGrpSpPr>
        <p:grpSpPr>
          <a:xfrm>
            <a:off x="6150409" y="2989015"/>
            <a:ext cx="1693199" cy="1693199"/>
            <a:chOff x="5072310" y="3060280"/>
            <a:chExt cx="1800200" cy="1800200"/>
          </a:xfrm>
        </p:grpSpPr>
        <p:grpSp>
          <p:nvGrpSpPr>
            <p:cNvPr id="44" name="组合 9"/>
            <p:cNvGrpSpPr/>
            <p:nvPr/>
          </p:nvGrpSpPr>
          <p:grpSpPr>
            <a:xfrm>
              <a:off x="5072310" y="3060280"/>
              <a:ext cx="1800200" cy="1800200"/>
              <a:chOff x="5072310" y="3060280"/>
              <a:chExt cx="1800200" cy="1800200"/>
            </a:xfrm>
          </p:grpSpPr>
          <p:sp>
            <p:nvSpPr>
              <p:cNvPr id="46" name="Oval 154"/>
              <p:cNvSpPr/>
              <p:nvPr/>
            </p:nvSpPr>
            <p:spPr>
              <a:xfrm>
                <a:off x="5072310" y="3060280"/>
                <a:ext cx="1800200" cy="1800200"/>
              </a:xfrm>
              <a:prstGeom prst="ellipse">
                <a:avLst/>
              </a:prstGeom>
              <a:solidFill>
                <a:srgbClr val="EEF0F0"/>
              </a:solidFill>
              <a:ln w="28575" cap="flat" cmpd="sng" algn="ctr">
                <a:gradFill flip="none" rotWithShape="1">
                  <a:gsLst>
                    <a:gs pos="0">
                      <a:srgbClr val="FFFFFF"/>
                    </a:gs>
                    <a:gs pos="100000">
                      <a:srgbClr val="D9D9DA"/>
                    </a:gs>
                  </a:gsLst>
                  <a:lin ang="2700000" scaled="0"/>
                  <a:tileRect/>
                </a:gradFill>
                <a:prstDash val="solid"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txBody>
              <a:bodyPr anchor="ctr"/>
              <a:lstStyle/>
              <a:p>
                <a:pPr algn="ctr" defTabSz="909361">
                  <a:defRPr/>
                </a:pPr>
                <a:endParaRPr lang="en-US" sz="1787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47" name="TextBox 152"/>
              <p:cNvSpPr txBox="1">
                <a:spLocks noChangeArrowheads="1"/>
              </p:cNvSpPr>
              <p:nvPr/>
            </p:nvSpPr>
            <p:spPr bwMode="auto">
              <a:xfrm>
                <a:off x="5659859" y="3143969"/>
                <a:ext cx="625822" cy="1113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pPr algn="ctr" defTabSz="90936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208" b="1" dirty="0">
                    <a:solidFill>
                      <a:srgbClr val="3FB1FF"/>
                    </a:solidFill>
                  </a:rPr>
                  <a:t>3</a:t>
                </a:r>
              </a:p>
            </p:txBody>
          </p:sp>
        </p:grpSp>
        <p:sp>
          <p:nvSpPr>
            <p:cNvPr id="45" name="TextBox 153"/>
            <p:cNvSpPr txBox="1"/>
            <p:nvPr/>
          </p:nvSpPr>
          <p:spPr>
            <a:xfrm>
              <a:off x="5363311" y="4021857"/>
              <a:ext cx="1218918" cy="7136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09361">
                <a:defRPr/>
              </a:pPr>
              <a:r>
                <a:rPr lang="zh-TW" altLang="en-US" sz="1881" cap="small" dirty="0">
                  <a:solidFill>
                    <a:srgbClr val="3FB1FF"/>
                  </a:solidFill>
                  <a:latin typeface="標楷體" pitchFamily="65" charset="-120"/>
                  <a:ea typeface="標楷體" pitchFamily="65" charset="-120"/>
                </a:rPr>
                <a:t>寒</a:t>
              </a:r>
              <a:r>
                <a:rPr lang="en-US" altLang="zh-TW" sz="1881" cap="small" dirty="0">
                  <a:solidFill>
                    <a:srgbClr val="3FB1FF"/>
                  </a:solidFill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lang="zh-TW" altLang="en-US" sz="1881" cap="small" dirty="0">
                  <a:solidFill>
                    <a:srgbClr val="3FB1FF"/>
                  </a:solidFill>
                  <a:latin typeface="標楷體" pitchFamily="65" charset="-120"/>
                  <a:ea typeface="標楷體" pitchFamily="65" charset="-120"/>
                </a:rPr>
                <a:t>暑</a:t>
              </a:r>
              <a:r>
                <a:rPr lang="en-US" altLang="zh-TW" sz="1881" cap="small" dirty="0">
                  <a:solidFill>
                    <a:srgbClr val="3FB1FF"/>
                  </a:solidFill>
                  <a:latin typeface="標楷體" pitchFamily="65" charset="-120"/>
                  <a:ea typeface="標楷體" pitchFamily="65" charset="-120"/>
                </a:rPr>
                <a:t>)</a:t>
              </a:r>
              <a:r>
                <a:rPr lang="zh-TW" altLang="en-US" sz="1881" cap="small" dirty="0">
                  <a:solidFill>
                    <a:srgbClr val="3FB1FF"/>
                  </a:solidFill>
                  <a:latin typeface="標楷體" pitchFamily="65" charset="-120"/>
                  <a:ea typeface="標楷體" pitchFamily="65" charset="-120"/>
                </a:rPr>
                <a:t>假</a:t>
              </a:r>
              <a:endParaRPr lang="en-US" altLang="zh-TW" sz="1881" cap="small" dirty="0">
                <a:solidFill>
                  <a:srgbClr val="3FB1FF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defTabSz="909361">
                <a:defRPr/>
              </a:pPr>
              <a:r>
                <a:rPr lang="zh-TW" altLang="en-US" sz="1881" cap="small" dirty="0">
                  <a:solidFill>
                    <a:srgbClr val="3FB1FF"/>
                  </a:solidFill>
                  <a:latin typeface="標楷體" pitchFamily="65" charset="-120"/>
                  <a:ea typeface="標楷體" pitchFamily="65" charset="-120"/>
                </a:rPr>
                <a:t>軍事訓練</a:t>
              </a:r>
              <a:endParaRPr lang="en-US" sz="5644" cap="small" dirty="0">
                <a:solidFill>
                  <a:srgbClr val="3FB1FF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48" name="组合 12"/>
          <p:cNvGrpSpPr/>
          <p:nvPr/>
        </p:nvGrpSpPr>
        <p:grpSpPr>
          <a:xfrm>
            <a:off x="8146063" y="2989015"/>
            <a:ext cx="1693199" cy="1693199"/>
            <a:chOff x="7194077" y="3060280"/>
            <a:chExt cx="1800200" cy="1800200"/>
          </a:xfrm>
        </p:grpSpPr>
        <p:sp>
          <p:nvSpPr>
            <p:cNvPr id="49" name="Oval 161"/>
            <p:cNvSpPr/>
            <p:nvPr/>
          </p:nvSpPr>
          <p:spPr>
            <a:xfrm>
              <a:off x="7194077" y="3060280"/>
              <a:ext cx="1800200" cy="1800200"/>
            </a:xfrm>
            <a:prstGeom prst="ellipse">
              <a:avLst/>
            </a:prstGeom>
            <a:solidFill>
              <a:srgbClr val="EEF0F0"/>
            </a:solidFill>
            <a:ln w="28575" cap="flat" cmpd="sng" algn="ctr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  <a:prstDash val="solid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anchor="ctr"/>
            <a:lstStyle/>
            <a:p>
              <a:pPr algn="ctr" defTabSz="909361">
                <a:defRPr/>
              </a:pPr>
              <a:endParaRPr lang="en-US" sz="1787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50" name="TextBox 159"/>
            <p:cNvSpPr txBox="1">
              <a:spLocks noChangeArrowheads="1"/>
            </p:cNvSpPr>
            <p:nvPr/>
          </p:nvSpPr>
          <p:spPr bwMode="auto">
            <a:xfrm>
              <a:off x="7781555" y="3143969"/>
              <a:ext cx="625822" cy="111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defTabSz="90936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6208" b="1" dirty="0">
                  <a:solidFill>
                    <a:srgbClr val="3FB1FF"/>
                  </a:solidFill>
                </a:rPr>
                <a:t>4</a:t>
              </a:r>
            </a:p>
          </p:txBody>
        </p:sp>
        <p:sp>
          <p:nvSpPr>
            <p:cNvPr id="51" name="TextBox 160"/>
            <p:cNvSpPr txBox="1"/>
            <p:nvPr/>
          </p:nvSpPr>
          <p:spPr>
            <a:xfrm>
              <a:off x="7484212" y="4021857"/>
              <a:ext cx="1218919" cy="7136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09361">
                <a:defRPr/>
              </a:pPr>
              <a:r>
                <a:rPr lang="zh-TW" altLang="en-US" sz="1881" cap="small" dirty="0">
                  <a:solidFill>
                    <a:srgbClr val="3FB1FF"/>
                  </a:solidFill>
                  <a:latin typeface="標楷體" pitchFamily="65" charset="-120"/>
                  <a:ea typeface="標楷體" pitchFamily="65" charset="-120"/>
                </a:rPr>
                <a:t>任官前</a:t>
              </a:r>
              <a:endParaRPr lang="en-US" altLang="zh-TW" sz="1881" cap="small" dirty="0">
                <a:solidFill>
                  <a:srgbClr val="3FB1FF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defTabSz="909361">
                <a:defRPr/>
              </a:pPr>
              <a:r>
                <a:rPr lang="zh-TW" altLang="en-US" sz="1881" cap="small" dirty="0">
                  <a:solidFill>
                    <a:srgbClr val="3FB1FF"/>
                  </a:solidFill>
                  <a:latin typeface="標楷體" pitchFamily="65" charset="-120"/>
                  <a:ea typeface="標楷體" pitchFamily="65" charset="-120"/>
                </a:rPr>
                <a:t>軍事教育</a:t>
              </a:r>
            </a:p>
          </p:txBody>
        </p:sp>
      </p:grpSp>
      <p:grpSp>
        <p:nvGrpSpPr>
          <p:cNvPr id="52" name="组合 12"/>
          <p:cNvGrpSpPr/>
          <p:nvPr/>
        </p:nvGrpSpPr>
        <p:grpSpPr>
          <a:xfrm>
            <a:off x="2159581" y="5013177"/>
            <a:ext cx="1693199" cy="1693199"/>
            <a:chOff x="7194077" y="3060280"/>
            <a:chExt cx="1800200" cy="1800200"/>
          </a:xfrm>
        </p:grpSpPr>
        <p:sp>
          <p:nvSpPr>
            <p:cNvPr id="53" name="Oval 161"/>
            <p:cNvSpPr/>
            <p:nvPr/>
          </p:nvSpPr>
          <p:spPr>
            <a:xfrm>
              <a:off x="7194077" y="3060280"/>
              <a:ext cx="1800200" cy="1800200"/>
            </a:xfrm>
            <a:prstGeom prst="ellipse">
              <a:avLst/>
            </a:prstGeom>
            <a:solidFill>
              <a:srgbClr val="EEF0F0"/>
            </a:solidFill>
            <a:ln w="28575" cap="flat" cmpd="sng" algn="ctr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  <a:prstDash val="solid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anchor="ctr"/>
            <a:lstStyle/>
            <a:p>
              <a:pPr algn="ctr" defTabSz="909361">
                <a:defRPr/>
              </a:pPr>
              <a:endParaRPr lang="en-US" sz="1787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54" name="TextBox 159"/>
            <p:cNvSpPr txBox="1">
              <a:spLocks noChangeArrowheads="1"/>
            </p:cNvSpPr>
            <p:nvPr/>
          </p:nvSpPr>
          <p:spPr bwMode="auto">
            <a:xfrm>
              <a:off x="7781555" y="3143969"/>
              <a:ext cx="625822" cy="111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defTabSz="90936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6208" b="1" dirty="0">
                  <a:solidFill>
                    <a:srgbClr val="002060"/>
                  </a:solidFill>
                </a:rPr>
                <a:t>5</a:t>
              </a:r>
              <a:endParaRPr lang="en-US" altLang="zh-CN" sz="6208" b="1" dirty="0">
                <a:solidFill>
                  <a:srgbClr val="002060"/>
                </a:solidFill>
              </a:endParaRPr>
            </a:p>
          </p:txBody>
        </p:sp>
        <p:sp>
          <p:nvSpPr>
            <p:cNvPr id="55" name="TextBox 160"/>
            <p:cNvSpPr txBox="1"/>
            <p:nvPr/>
          </p:nvSpPr>
          <p:spPr>
            <a:xfrm>
              <a:off x="7341577" y="4132099"/>
              <a:ext cx="1474564" cy="4058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09361">
                <a:defRPr/>
              </a:pPr>
              <a:r>
                <a:rPr lang="zh-TW" altLang="en-US" sz="1881" cap="small" dirty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任官與服役</a:t>
              </a:r>
            </a:p>
          </p:txBody>
        </p:sp>
      </p:grpSp>
      <p:grpSp>
        <p:nvGrpSpPr>
          <p:cNvPr id="66" name="群組 65"/>
          <p:cNvGrpSpPr/>
          <p:nvPr/>
        </p:nvGrpSpPr>
        <p:grpSpPr>
          <a:xfrm>
            <a:off x="4466194" y="4941095"/>
            <a:ext cx="3964361" cy="1765280"/>
            <a:chOff x="2942193" y="5113772"/>
            <a:chExt cx="3333807" cy="1509526"/>
          </a:xfrm>
        </p:grpSpPr>
        <p:grpSp>
          <p:nvGrpSpPr>
            <p:cNvPr id="56" name="组合 11"/>
            <p:cNvGrpSpPr/>
            <p:nvPr/>
          </p:nvGrpSpPr>
          <p:grpSpPr>
            <a:xfrm>
              <a:off x="2942193" y="5113772"/>
              <a:ext cx="3333807" cy="150952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圆角矩形 12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ysClr val="window" lastClr="FFFFFF">
                      <a:lumMod val="95000"/>
                    </a:sysClr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8" name="圆角矩形 13"/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18900000" scaled="0"/>
              </a:gra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4" name="Rectangle 43"/>
            <p:cNvSpPr>
              <a:spLocks/>
            </p:cNvSpPr>
            <p:nvPr/>
          </p:nvSpPr>
          <p:spPr bwMode="auto">
            <a:xfrm>
              <a:off x="3198462" y="5447421"/>
              <a:ext cx="2957714" cy="824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25000"/>
                </a:lnSpc>
              </a:pPr>
              <a:r>
                <a:rPr lang="zh-TW" altLang="en-US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+mn-ea"/>
                  <a:sym typeface="+mn-lt"/>
                </a:rPr>
                <a:t>自任官之日起服預備軍官役</a:t>
              </a:r>
              <a:r>
                <a:rPr lang="en-US" altLang="zh-TW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+mn-ea"/>
                  <a:sym typeface="+mn-lt"/>
                </a:rPr>
                <a:t>5</a:t>
              </a:r>
              <a:r>
                <a:rPr lang="zh-TW" altLang="en-US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+mn-ea"/>
                  <a:sym typeface="+mn-lt"/>
                </a:rPr>
                <a:t>年</a:t>
              </a:r>
              <a:r>
                <a:rPr lang="en-US" altLang="zh-TW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+mn-ea"/>
                  <a:sym typeface="+mn-lt"/>
                </a:rPr>
                <a:t>(</a:t>
              </a:r>
              <a:r>
                <a:rPr lang="zh-TW" altLang="en-US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+mn-ea"/>
                  <a:sym typeface="+mn-lt"/>
                </a:rPr>
                <a:t>飛行</a:t>
              </a:r>
              <a:r>
                <a:rPr lang="en-US" altLang="zh-TW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+mn-ea"/>
                  <a:sym typeface="+mn-lt"/>
                </a:rPr>
                <a:t>14</a:t>
              </a:r>
              <a:r>
                <a:rPr lang="zh-TW" altLang="en-US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+mn-ea"/>
                  <a:sym typeface="+mn-lt"/>
                </a:rPr>
                <a:t>年</a:t>
              </a:r>
              <a:r>
                <a:rPr lang="en-US" altLang="zh-TW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+mn-ea"/>
                  <a:sym typeface="+mn-lt"/>
                </a:rPr>
                <a:t>)</a:t>
              </a:r>
              <a:endParaRPr 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7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644857" y="106200"/>
            <a:ext cx="5548395" cy="702183"/>
            <a:chOff x="120856" y="106199"/>
            <a:chExt cx="5548395" cy="702183"/>
          </a:xfrm>
        </p:grpSpPr>
        <p:grpSp>
          <p:nvGrpSpPr>
            <p:cNvPr id="5" name="群組 4"/>
            <p:cNvGrpSpPr/>
            <p:nvPr/>
          </p:nvGrpSpPr>
          <p:grpSpPr>
            <a:xfrm>
              <a:off x="120856" y="106199"/>
              <a:ext cx="5548395" cy="702183"/>
              <a:chOff x="106296" y="216672"/>
              <a:chExt cx="5548395" cy="702183"/>
            </a:xfrm>
          </p:grpSpPr>
          <p:grpSp>
            <p:nvGrpSpPr>
              <p:cNvPr id="7" name="群組 6"/>
              <p:cNvGrpSpPr/>
              <p:nvPr/>
            </p:nvGrpSpPr>
            <p:grpSpPr>
              <a:xfrm>
                <a:off x="106296" y="216672"/>
                <a:ext cx="5548395" cy="702183"/>
                <a:chOff x="915454" y="1208966"/>
                <a:chExt cx="6885095" cy="1019823"/>
              </a:xfrm>
            </p:grpSpPr>
            <p:grpSp>
              <p:nvGrpSpPr>
                <p:cNvPr id="9" name="组合 28"/>
                <p:cNvGrpSpPr/>
                <p:nvPr/>
              </p:nvGrpSpPr>
              <p:grpSpPr>
                <a:xfrm>
                  <a:off x="1060375" y="1265885"/>
                  <a:ext cx="6740174" cy="905986"/>
                  <a:chOff x="903371" y="249943"/>
                  <a:chExt cx="5056691" cy="679699"/>
                </a:xfrm>
              </p:grpSpPr>
              <p:sp>
                <p:nvSpPr>
                  <p:cNvPr id="13" name="任意多边形 29"/>
                  <p:cNvSpPr>
                    <a:spLocks/>
                  </p:cNvSpPr>
                  <p:nvPr/>
                </p:nvSpPr>
                <p:spPr bwMode="auto">
                  <a:xfrm>
                    <a:off x="903371" y="249943"/>
                    <a:ext cx="5056691" cy="679699"/>
                  </a:xfrm>
                  <a:custGeom>
                    <a:avLst/>
                    <a:gdLst>
                      <a:gd name="connsiteX0" fmla="*/ 352810 w 4452260"/>
                      <a:gd name="connsiteY0" fmla="*/ 0 h 1068867"/>
                      <a:gd name="connsiteX1" fmla="*/ 636768 w 4452260"/>
                      <a:gd name="connsiteY1" fmla="*/ 0 h 1068867"/>
                      <a:gd name="connsiteX2" fmla="*/ 647700 w 4452260"/>
                      <a:gd name="connsiteY2" fmla="*/ 0 h 1068867"/>
                      <a:gd name="connsiteX3" fmla="*/ 724065 w 4452260"/>
                      <a:gd name="connsiteY3" fmla="*/ 0 h 1068867"/>
                      <a:gd name="connsiteX4" fmla="*/ 782584 w 4452260"/>
                      <a:gd name="connsiteY4" fmla="*/ 0 h 1068867"/>
                      <a:gd name="connsiteX5" fmla="*/ 799455 w 4452260"/>
                      <a:gd name="connsiteY5" fmla="*/ 0 h 1068867"/>
                      <a:gd name="connsiteX6" fmla="*/ 809825 w 4452260"/>
                      <a:gd name="connsiteY6" fmla="*/ 0 h 1068867"/>
                      <a:gd name="connsiteX7" fmla="*/ 818078 w 4452260"/>
                      <a:gd name="connsiteY7" fmla="*/ 0 h 1068867"/>
                      <a:gd name="connsiteX8" fmla="*/ 843980 w 4452260"/>
                      <a:gd name="connsiteY8" fmla="*/ 0 h 1068867"/>
                      <a:gd name="connsiteX9" fmla="*/ 931658 w 4452260"/>
                      <a:gd name="connsiteY9" fmla="*/ 0 h 1068867"/>
                      <a:gd name="connsiteX10" fmla="*/ 961580 w 4452260"/>
                      <a:gd name="connsiteY10" fmla="*/ 0 h 1068867"/>
                      <a:gd name="connsiteX11" fmla="*/ 1000055 w 4452260"/>
                      <a:gd name="connsiteY11" fmla="*/ 0 h 1068867"/>
                      <a:gd name="connsiteX12" fmla="*/ 1040537 w 4452260"/>
                      <a:gd name="connsiteY12" fmla="*/ 0 h 1068867"/>
                      <a:gd name="connsiteX13" fmla="*/ 1051453 w 4452260"/>
                      <a:gd name="connsiteY13" fmla="*/ 0 h 1068867"/>
                      <a:gd name="connsiteX14" fmla="*/ 1083414 w 4452260"/>
                      <a:gd name="connsiteY14" fmla="*/ 0 h 1068867"/>
                      <a:gd name="connsiteX15" fmla="*/ 1112969 w 4452260"/>
                      <a:gd name="connsiteY15" fmla="*/ 0 h 1068867"/>
                      <a:gd name="connsiteX16" fmla="*/ 1138871 w 4452260"/>
                      <a:gd name="connsiteY16" fmla="*/ 0 h 1068867"/>
                      <a:gd name="connsiteX17" fmla="*/ 1170224 w 4452260"/>
                      <a:gd name="connsiteY17" fmla="*/ 0 h 1068867"/>
                      <a:gd name="connsiteX18" fmla="*/ 1170711 w 4452260"/>
                      <a:gd name="connsiteY18" fmla="*/ 0 h 1068867"/>
                      <a:gd name="connsiteX19" fmla="*/ 1202662 w 4452260"/>
                      <a:gd name="connsiteY19" fmla="*/ 0 h 1068867"/>
                      <a:gd name="connsiteX20" fmla="*/ 1240037 w 4452260"/>
                      <a:gd name="connsiteY20" fmla="*/ 0 h 1068867"/>
                      <a:gd name="connsiteX21" fmla="*/ 1290626 w 4452260"/>
                      <a:gd name="connsiteY21" fmla="*/ 0 h 1068867"/>
                      <a:gd name="connsiteX22" fmla="*/ 1324496 w 4452260"/>
                      <a:gd name="connsiteY22" fmla="*/ 0 h 1068867"/>
                      <a:gd name="connsiteX23" fmla="*/ 1332348 w 4452260"/>
                      <a:gd name="connsiteY23" fmla="*/ 0 h 1068867"/>
                      <a:gd name="connsiteX24" fmla="*/ 1335428 w 4452260"/>
                      <a:gd name="connsiteY24" fmla="*/ 0 h 1068867"/>
                      <a:gd name="connsiteX25" fmla="*/ 1411793 w 4452260"/>
                      <a:gd name="connsiteY25" fmla="*/ 0 h 1068867"/>
                      <a:gd name="connsiteX26" fmla="*/ 1454182 w 4452260"/>
                      <a:gd name="connsiteY26" fmla="*/ 0 h 1068867"/>
                      <a:gd name="connsiteX27" fmla="*/ 1470312 w 4452260"/>
                      <a:gd name="connsiteY27" fmla="*/ 0 h 1068867"/>
                      <a:gd name="connsiteX28" fmla="*/ 1487183 w 4452260"/>
                      <a:gd name="connsiteY28" fmla="*/ 0 h 1068867"/>
                      <a:gd name="connsiteX29" fmla="*/ 1497552 w 4452260"/>
                      <a:gd name="connsiteY29" fmla="*/ 0 h 1068867"/>
                      <a:gd name="connsiteX30" fmla="*/ 1505806 w 4452260"/>
                      <a:gd name="connsiteY30" fmla="*/ 0 h 1068867"/>
                      <a:gd name="connsiteX31" fmla="*/ 1528471 w 4452260"/>
                      <a:gd name="connsiteY31" fmla="*/ 0 h 1068867"/>
                      <a:gd name="connsiteX32" fmla="*/ 1531708 w 4452260"/>
                      <a:gd name="connsiteY32" fmla="*/ 0 h 1068867"/>
                      <a:gd name="connsiteX33" fmla="*/ 1540992 w 4452260"/>
                      <a:gd name="connsiteY33" fmla="*/ 0 h 1068867"/>
                      <a:gd name="connsiteX34" fmla="*/ 1541479 w 4452260"/>
                      <a:gd name="connsiteY34" fmla="*/ 0 h 1068867"/>
                      <a:gd name="connsiteX35" fmla="*/ 1599998 w 4452260"/>
                      <a:gd name="connsiteY35" fmla="*/ 0 h 1068867"/>
                      <a:gd name="connsiteX36" fmla="*/ 1619386 w 4452260"/>
                      <a:gd name="connsiteY36" fmla="*/ 0 h 1068867"/>
                      <a:gd name="connsiteX37" fmla="*/ 1635492 w 4452260"/>
                      <a:gd name="connsiteY37" fmla="*/ 0 h 1068867"/>
                      <a:gd name="connsiteX38" fmla="*/ 1649308 w 4452260"/>
                      <a:gd name="connsiteY38" fmla="*/ 0 h 1068867"/>
                      <a:gd name="connsiteX39" fmla="*/ 1653720 w 4452260"/>
                      <a:gd name="connsiteY39" fmla="*/ 0 h 1068867"/>
                      <a:gd name="connsiteX40" fmla="*/ 1661394 w 4452260"/>
                      <a:gd name="connsiteY40" fmla="*/ 0 h 1068867"/>
                      <a:gd name="connsiteX41" fmla="*/ 1687782 w 4452260"/>
                      <a:gd name="connsiteY41" fmla="*/ 0 h 1068867"/>
                      <a:gd name="connsiteX42" fmla="*/ 1703116 w 4452260"/>
                      <a:gd name="connsiteY42" fmla="*/ 0 h 1068867"/>
                      <a:gd name="connsiteX43" fmla="*/ 1739181 w 4452260"/>
                      <a:gd name="connsiteY43" fmla="*/ 0 h 1068867"/>
                      <a:gd name="connsiteX44" fmla="*/ 1771141 w 4452260"/>
                      <a:gd name="connsiteY44" fmla="*/ 0 h 1068867"/>
                      <a:gd name="connsiteX45" fmla="*/ 1800697 w 4452260"/>
                      <a:gd name="connsiteY45" fmla="*/ 0 h 1068867"/>
                      <a:gd name="connsiteX46" fmla="*/ 1811727 w 4452260"/>
                      <a:gd name="connsiteY46" fmla="*/ 0 h 1068867"/>
                      <a:gd name="connsiteX47" fmla="*/ 1823361 w 4452260"/>
                      <a:gd name="connsiteY47" fmla="*/ 0 h 1068867"/>
                      <a:gd name="connsiteX48" fmla="*/ 1826599 w 4452260"/>
                      <a:gd name="connsiteY48" fmla="*/ 0 h 1068867"/>
                      <a:gd name="connsiteX49" fmla="*/ 1857951 w 4452260"/>
                      <a:gd name="connsiteY49" fmla="*/ 0 h 1068867"/>
                      <a:gd name="connsiteX50" fmla="*/ 1858439 w 4452260"/>
                      <a:gd name="connsiteY50" fmla="*/ 0 h 1068867"/>
                      <a:gd name="connsiteX51" fmla="*/ 1859676 w 4452260"/>
                      <a:gd name="connsiteY51" fmla="*/ 0 h 1068867"/>
                      <a:gd name="connsiteX52" fmla="*/ 1893346 w 4452260"/>
                      <a:gd name="connsiteY52" fmla="*/ 0 h 1068867"/>
                      <a:gd name="connsiteX53" fmla="*/ 1927765 w 4452260"/>
                      <a:gd name="connsiteY53" fmla="*/ 0 h 1068867"/>
                      <a:gd name="connsiteX54" fmla="*/ 1963365 w 4452260"/>
                      <a:gd name="connsiteY54" fmla="*/ 0 h 1068867"/>
                      <a:gd name="connsiteX55" fmla="*/ 1978354 w 4452260"/>
                      <a:gd name="connsiteY55" fmla="*/ 0 h 1068867"/>
                      <a:gd name="connsiteX56" fmla="*/ 1991032 w 4452260"/>
                      <a:gd name="connsiteY56" fmla="*/ 0 h 1068867"/>
                      <a:gd name="connsiteX57" fmla="*/ 2020076 w 4452260"/>
                      <a:gd name="connsiteY57" fmla="*/ 0 h 1068867"/>
                      <a:gd name="connsiteX58" fmla="*/ 2021800 w 4452260"/>
                      <a:gd name="connsiteY58" fmla="*/ 0 h 1068867"/>
                      <a:gd name="connsiteX59" fmla="*/ 2027021 w 4452260"/>
                      <a:gd name="connsiteY59" fmla="*/ 0 h 1068867"/>
                      <a:gd name="connsiteX60" fmla="*/ 2032162 w 4452260"/>
                      <a:gd name="connsiteY60" fmla="*/ 0 h 1068867"/>
                      <a:gd name="connsiteX61" fmla="*/ 2141909 w 4452260"/>
                      <a:gd name="connsiteY61" fmla="*/ 0 h 1068867"/>
                      <a:gd name="connsiteX62" fmla="*/ 2143633 w 4452260"/>
                      <a:gd name="connsiteY62" fmla="*/ 0 h 1068867"/>
                      <a:gd name="connsiteX63" fmla="*/ 2178359 w 4452260"/>
                      <a:gd name="connsiteY63" fmla="*/ 0 h 1068867"/>
                      <a:gd name="connsiteX64" fmla="*/ 2228719 w 4452260"/>
                      <a:gd name="connsiteY64" fmla="*/ 0 h 1068867"/>
                      <a:gd name="connsiteX65" fmla="*/ 2229207 w 4452260"/>
                      <a:gd name="connsiteY65" fmla="*/ 0 h 1068867"/>
                      <a:gd name="connsiteX66" fmla="*/ 2230931 w 4452260"/>
                      <a:gd name="connsiteY66" fmla="*/ 0 h 1068867"/>
                      <a:gd name="connsiteX67" fmla="*/ 2287725 w 4452260"/>
                      <a:gd name="connsiteY67" fmla="*/ 0 h 1068867"/>
                      <a:gd name="connsiteX68" fmla="*/ 2289450 w 4452260"/>
                      <a:gd name="connsiteY68" fmla="*/ 0 h 1068867"/>
                      <a:gd name="connsiteX69" fmla="*/ 2323220 w 4452260"/>
                      <a:gd name="connsiteY69" fmla="*/ 0 h 1068867"/>
                      <a:gd name="connsiteX70" fmla="*/ 2324944 w 4452260"/>
                      <a:gd name="connsiteY70" fmla="*/ 0 h 1068867"/>
                      <a:gd name="connsiteX71" fmla="*/ 2340483 w 4452260"/>
                      <a:gd name="connsiteY71" fmla="*/ 0 h 1068867"/>
                      <a:gd name="connsiteX72" fmla="*/ 2341447 w 4452260"/>
                      <a:gd name="connsiteY72" fmla="*/ 0 h 1068867"/>
                      <a:gd name="connsiteX73" fmla="*/ 2343172 w 4452260"/>
                      <a:gd name="connsiteY73" fmla="*/ 0 h 1068867"/>
                      <a:gd name="connsiteX74" fmla="*/ 2349122 w 4452260"/>
                      <a:gd name="connsiteY74" fmla="*/ 0 h 1068867"/>
                      <a:gd name="connsiteX75" fmla="*/ 2350846 w 4452260"/>
                      <a:gd name="connsiteY75" fmla="*/ 0 h 1068867"/>
                      <a:gd name="connsiteX76" fmla="*/ 2390844 w 4452260"/>
                      <a:gd name="connsiteY76" fmla="*/ 0 h 1068867"/>
                      <a:gd name="connsiteX77" fmla="*/ 2462317 w 4452260"/>
                      <a:gd name="connsiteY77" fmla="*/ 0 h 1068867"/>
                      <a:gd name="connsiteX78" fmla="*/ 2499455 w 4452260"/>
                      <a:gd name="connsiteY78" fmla="*/ 0 h 1068867"/>
                      <a:gd name="connsiteX79" fmla="*/ 2530713 w 4452260"/>
                      <a:gd name="connsiteY79" fmla="*/ 0 h 1068867"/>
                      <a:gd name="connsiteX80" fmla="*/ 2547403 w 4452260"/>
                      <a:gd name="connsiteY80" fmla="*/ 0 h 1068867"/>
                      <a:gd name="connsiteX81" fmla="*/ 2549127 w 4452260"/>
                      <a:gd name="connsiteY81" fmla="*/ 0 h 1068867"/>
                      <a:gd name="connsiteX82" fmla="*/ 2581074 w 4452260"/>
                      <a:gd name="connsiteY82" fmla="*/ 0 h 1068867"/>
                      <a:gd name="connsiteX83" fmla="*/ 2582112 w 4452260"/>
                      <a:gd name="connsiteY83" fmla="*/ 0 h 1068867"/>
                      <a:gd name="connsiteX84" fmla="*/ 2669530 w 4452260"/>
                      <a:gd name="connsiteY84" fmla="*/ 0 h 1068867"/>
                      <a:gd name="connsiteX85" fmla="*/ 2678759 w 4452260"/>
                      <a:gd name="connsiteY85" fmla="*/ 0 h 1068867"/>
                      <a:gd name="connsiteX86" fmla="*/ 2709527 w 4452260"/>
                      <a:gd name="connsiteY86" fmla="*/ 0 h 1068867"/>
                      <a:gd name="connsiteX87" fmla="*/ 2711252 w 4452260"/>
                      <a:gd name="connsiteY87" fmla="*/ 0 h 1068867"/>
                      <a:gd name="connsiteX88" fmla="*/ 2714748 w 4452260"/>
                      <a:gd name="connsiteY88" fmla="*/ 0 h 1068867"/>
                      <a:gd name="connsiteX89" fmla="*/ 2719890 w 4452260"/>
                      <a:gd name="connsiteY89" fmla="*/ 0 h 1068867"/>
                      <a:gd name="connsiteX90" fmla="*/ 2831360 w 4452260"/>
                      <a:gd name="connsiteY90" fmla="*/ 0 h 1068867"/>
                      <a:gd name="connsiteX91" fmla="*/ 2833086 w 4452260"/>
                      <a:gd name="connsiteY91" fmla="*/ 0 h 1068867"/>
                      <a:gd name="connsiteX92" fmla="*/ 2866087 w 4452260"/>
                      <a:gd name="connsiteY92" fmla="*/ 0 h 1068867"/>
                      <a:gd name="connsiteX93" fmla="*/ 2918659 w 4452260"/>
                      <a:gd name="connsiteY93" fmla="*/ 0 h 1068867"/>
                      <a:gd name="connsiteX94" fmla="*/ 2919896 w 4452260"/>
                      <a:gd name="connsiteY94" fmla="*/ 0 h 1068867"/>
                      <a:gd name="connsiteX95" fmla="*/ 2920383 w 4452260"/>
                      <a:gd name="connsiteY95" fmla="*/ 0 h 1068867"/>
                      <a:gd name="connsiteX96" fmla="*/ 2977177 w 4452260"/>
                      <a:gd name="connsiteY96" fmla="*/ 0 h 1068867"/>
                      <a:gd name="connsiteX97" fmla="*/ 2978902 w 4452260"/>
                      <a:gd name="connsiteY97" fmla="*/ 0 h 1068867"/>
                      <a:gd name="connsiteX98" fmla="*/ 3012671 w 4452260"/>
                      <a:gd name="connsiteY98" fmla="*/ 0 h 1068867"/>
                      <a:gd name="connsiteX99" fmla="*/ 3014397 w 4452260"/>
                      <a:gd name="connsiteY99" fmla="*/ 0 h 1068867"/>
                      <a:gd name="connsiteX100" fmla="*/ 3028211 w 4452260"/>
                      <a:gd name="connsiteY100" fmla="*/ 0 h 1068867"/>
                      <a:gd name="connsiteX101" fmla="*/ 3030899 w 4452260"/>
                      <a:gd name="connsiteY101" fmla="*/ 0 h 1068867"/>
                      <a:gd name="connsiteX102" fmla="*/ 3032624 w 4452260"/>
                      <a:gd name="connsiteY102" fmla="*/ 0 h 1068867"/>
                      <a:gd name="connsiteX103" fmla="*/ 3038573 w 4452260"/>
                      <a:gd name="connsiteY103" fmla="*/ 0 h 1068867"/>
                      <a:gd name="connsiteX104" fmla="*/ 3040298 w 4452260"/>
                      <a:gd name="connsiteY104" fmla="*/ 0 h 1068867"/>
                      <a:gd name="connsiteX105" fmla="*/ 3082021 w 4452260"/>
                      <a:gd name="connsiteY105" fmla="*/ 0 h 1068867"/>
                      <a:gd name="connsiteX106" fmla="*/ 3150044 w 4452260"/>
                      <a:gd name="connsiteY106" fmla="*/ 0 h 1068867"/>
                      <a:gd name="connsiteX107" fmla="*/ 3218441 w 4452260"/>
                      <a:gd name="connsiteY107" fmla="*/ 0 h 1068867"/>
                      <a:gd name="connsiteX108" fmla="*/ 3236855 w 4452260"/>
                      <a:gd name="connsiteY108" fmla="*/ 0 h 1068867"/>
                      <a:gd name="connsiteX109" fmla="*/ 3269839 w 4452260"/>
                      <a:gd name="connsiteY109" fmla="*/ 0 h 1068867"/>
                      <a:gd name="connsiteX110" fmla="*/ 3272250 w 4452260"/>
                      <a:gd name="connsiteY110" fmla="*/ 0 h 1068867"/>
                      <a:gd name="connsiteX111" fmla="*/ 3320378 w 4452260"/>
                      <a:gd name="connsiteY111" fmla="*/ 0 h 1068867"/>
                      <a:gd name="connsiteX112" fmla="*/ 3346330 w 4452260"/>
                      <a:gd name="connsiteY112" fmla="*/ 0 h 1068867"/>
                      <a:gd name="connsiteX113" fmla="*/ 3357257 w 4452260"/>
                      <a:gd name="connsiteY113" fmla="*/ 0 h 1068867"/>
                      <a:gd name="connsiteX114" fmla="*/ 3369936 w 4452260"/>
                      <a:gd name="connsiteY114" fmla="*/ 0 h 1068867"/>
                      <a:gd name="connsiteX115" fmla="*/ 3398980 w 4452260"/>
                      <a:gd name="connsiteY115" fmla="*/ 0 h 1068867"/>
                      <a:gd name="connsiteX116" fmla="*/ 3405925 w 4452260"/>
                      <a:gd name="connsiteY116" fmla="*/ 0 h 1068867"/>
                      <a:gd name="connsiteX117" fmla="*/ 3411066 w 4452260"/>
                      <a:gd name="connsiteY117" fmla="*/ 0 h 1068867"/>
                      <a:gd name="connsiteX118" fmla="*/ 3520813 w 4452260"/>
                      <a:gd name="connsiteY118" fmla="*/ 0 h 1068867"/>
                      <a:gd name="connsiteX119" fmla="*/ 3607623 w 4452260"/>
                      <a:gd name="connsiteY119" fmla="*/ 0 h 1068867"/>
                      <a:gd name="connsiteX120" fmla="*/ 3608111 w 4452260"/>
                      <a:gd name="connsiteY120" fmla="*/ 0 h 1068867"/>
                      <a:gd name="connsiteX121" fmla="*/ 3666629 w 4452260"/>
                      <a:gd name="connsiteY121" fmla="*/ 0 h 1068867"/>
                      <a:gd name="connsiteX122" fmla="*/ 3702124 w 4452260"/>
                      <a:gd name="connsiteY122" fmla="*/ 0 h 1068867"/>
                      <a:gd name="connsiteX123" fmla="*/ 3720351 w 4452260"/>
                      <a:gd name="connsiteY123" fmla="*/ 0 h 1068867"/>
                      <a:gd name="connsiteX124" fmla="*/ 3728025 w 4452260"/>
                      <a:gd name="connsiteY124" fmla="*/ 0 h 1068867"/>
                      <a:gd name="connsiteX125" fmla="*/ 3769748 w 4452260"/>
                      <a:gd name="connsiteY125" fmla="*/ 0 h 1068867"/>
                      <a:gd name="connsiteX126" fmla="*/ 4098793 w 4452260"/>
                      <a:gd name="connsiteY126" fmla="*/ 0 h 1068867"/>
                      <a:gd name="connsiteX127" fmla="*/ 4193519 w 4452260"/>
                      <a:gd name="connsiteY127" fmla="*/ 54408 h 1068867"/>
                      <a:gd name="connsiteX128" fmla="*/ 4439104 w 4452260"/>
                      <a:gd name="connsiteY128" fmla="*/ 480025 h 1068867"/>
                      <a:gd name="connsiteX129" fmla="*/ 4439104 w 4452260"/>
                      <a:gd name="connsiteY129" fmla="*/ 588843 h 1068867"/>
                      <a:gd name="connsiteX130" fmla="*/ 4193519 w 4452260"/>
                      <a:gd name="connsiteY130" fmla="*/ 1014459 h 1068867"/>
                      <a:gd name="connsiteX131" fmla="*/ 4098793 w 4452260"/>
                      <a:gd name="connsiteY131" fmla="*/ 1068867 h 1068867"/>
                      <a:gd name="connsiteX132" fmla="*/ 3728025 w 4452260"/>
                      <a:gd name="connsiteY132" fmla="*/ 1068867 h 1068867"/>
                      <a:gd name="connsiteX133" fmla="*/ 3607623 w 4452260"/>
                      <a:gd name="connsiteY133" fmla="*/ 1068867 h 1068867"/>
                      <a:gd name="connsiteX134" fmla="*/ 3411066 w 4452260"/>
                      <a:gd name="connsiteY134" fmla="*/ 1068867 h 1068867"/>
                      <a:gd name="connsiteX135" fmla="*/ 3357257 w 4452260"/>
                      <a:gd name="connsiteY135" fmla="*/ 1068867 h 1068867"/>
                      <a:gd name="connsiteX136" fmla="*/ 3236855 w 4452260"/>
                      <a:gd name="connsiteY136" fmla="*/ 1068867 h 1068867"/>
                      <a:gd name="connsiteX137" fmla="*/ 3040298 w 4452260"/>
                      <a:gd name="connsiteY137" fmla="*/ 1068867 h 1068867"/>
                      <a:gd name="connsiteX138" fmla="*/ 3038573 w 4452260"/>
                      <a:gd name="connsiteY138" fmla="*/ 1068867 h 1068867"/>
                      <a:gd name="connsiteX139" fmla="*/ 2919896 w 4452260"/>
                      <a:gd name="connsiteY139" fmla="*/ 1068867 h 1068867"/>
                      <a:gd name="connsiteX140" fmla="*/ 2866087 w 4452260"/>
                      <a:gd name="connsiteY140" fmla="*/ 1068867 h 1068867"/>
                      <a:gd name="connsiteX141" fmla="*/ 2719890 w 4452260"/>
                      <a:gd name="connsiteY141" fmla="*/ 1068867 h 1068867"/>
                      <a:gd name="connsiteX142" fmla="*/ 2669530 w 4452260"/>
                      <a:gd name="connsiteY142" fmla="*/ 1068867 h 1068867"/>
                      <a:gd name="connsiteX143" fmla="*/ 2549127 w 4452260"/>
                      <a:gd name="connsiteY143" fmla="*/ 1068867 h 1068867"/>
                      <a:gd name="connsiteX144" fmla="*/ 2547403 w 4452260"/>
                      <a:gd name="connsiteY144" fmla="*/ 1068867 h 1068867"/>
                      <a:gd name="connsiteX145" fmla="*/ 2350846 w 4452260"/>
                      <a:gd name="connsiteY145" fmla="*/ 1068867 h 1068867"/>
                      <a:gd name="connsiteX146" fmla="*/ 2349122 w 4452260"/>
                      <a:gd name="connsiteY146" fmla="*/ 1068867 h 1068867"/>
                      <a:gd name="connsiteX147" fmla="*/ 2228719 w 4452260"/>
                      <a:gd name="connsiteY147" fmla="*/ 1068867 h 1068867"/>
                      <a:gd name="connsiteX148" fmla="*/ 2178359 w 4452260"/>
                      <a:gd name="connsiteY148" fmla="*/ 1068867 h 1068867"/>
                      <a:gd name="connsiteX149" fmla="*/ 2032162 w 4452260"/>
                      <a:gd name="connsiteY149" fmla="*/ 1068867 h 1068867"/>
                      <a:gd name="connsiteX150" fmla="*/ 1978354 w 4452260"/>
                      <a:gd name="connsiteY150" fmla="*/ 1068867 h 1068867"/>
                      <a:gd name="connsiteX151" fmla="*/ 1859676 w 4452260"/>
                      <a:gd name="connsiteY151" fmla="*/ 1068867 h 1068867"/>
                      <a:gd name="connsiteX152" fmla="*/ 1857951 w 4452260"/>
                      <a:gd name="connsiteY152" fmla="*/ 1068867 h 1068867"/>
                      <a:gd name="connsiteX153" fmla="*/ 1826599 w 4452260"/>
                      <a:gd name="connsiteY153" fmla="*/ 1068867 h 1068867"/>
                      <a:gd name="connsiteX154" fmla="*/ 1661394 w 4452260"/>
                      <a:gd name="connsiteY154" fmla="*/ 1068867 h 1068867"/>
                      <a:gd name="connsiteX155" fmla="*/ 1540992 w 4452260"/>
                      <a:gd name="connsiteY155" fmla="*/ 1068867 h 1068867"/>
                      <a:gd name="connsiteX156" fmla="*/ 1531708 w 4452260"/>
                      <a:gd name="connsiteY156" fmla="*/ 1068867 h 1068867"/>
                      <a:gd name="connsiteX157" fmla="*/ 1487183 w 4452260"/>
                      <a:gd name="connsiteY157" fmla="*/ 1068867 h 1068867"/>
                      <a:gd name="connsiteX158" fmla="*/ 1335428 w 4452260"/>
                      <a:gd name="connsiteY158" fmla="*/ 1068867 h 1068867"/>
                      <a:gd name="connsiteX159" fmla="*/ 1290626 w 4452260"/>
                      <a:gd name="connsiteY159" fmla="*/ 1068867 h 1068867"/>
                      <a:gd name="connsiteX160" fmla="*/ 1170224 w 4452260"/>
                      <a:gd name="connsiteY160" fmla="*/ 1068867 h 1068867"/>
                      <a:gd name="connsiteX161" fmla="*/ 1138871 w 4452260"/>
                      <a:gd name="connsiteY161" fmla="*/ 1068867 h 1068867"/>
                      <a:gd name="connsiteX162" fmla="*/ 1040537 w 4452260"/>
                      <a:gd name="connsiteY162" fmla="*/ 1068867 h 1068867"/>
                      <a:gd name="connsiteX163" fmla="*/ 843980 w 4452260"/>
                      <a:gd name="connsiteY163" fmla="*/ 1068867 h 1068867"/>
                      <a:gd name="connsiteX164" fmla="*/ 799455 w 4452260"/>
                      <a:gd name="connsiteY164" fmla="*/ 1068867 h 1068867"/>
                      <a:gd name="connsiteX165" fmla="*/ 647700 w 4452260"/>
                      <a:gd name="connsiteY165" fmla="*/ 1068867 h 1068867"/>
                      <a:gd name="connsiteX166" fmla="*/ 352810 w 4452260"/>
                      <a:gd name="connsiteY166" fmla="*/ 1068867 h 1068867"/>
                      <a:gd name="connsiteX167" fmla="*/ 258084 w 4452260"/>
                      <a:gd name="connsiteY167" fmla="*/ 1014459 h 1068867"/>
                      <a:gd name="connsiteX168" fmla="*/ 12498 w 4452260"/>
                      <a:gd name="connsiteY168" fmla="*/ 588843 h 1068867"/>
                      <a:gd name="connsiteX169" fmla="*/ 12498 w 4452260"/>
                      <a:gd name="connsiteY169" fmla="*/ 480025 h 1068867"/>
                      <a:gd name="connsiteX170" fmla="*/ 258084 w 4452260"/>
                      <a:gd name="connsiteY170" fmla="*/ 54408 h 1068867"/>
                      <a:gd name="connsiteX171" fmla="*/ 352810 w 4452260"/>
                      <a:gd name="connsiteY171" fmla="*/ 0 h 1068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</a:cxnLst>
                    <a:rect l="l" t="t" r="r" b="b"/>
                    <a:pathLst>
                      <a:path w="4452260" h="1068867">
                        <a:moveTo>
                          <a:pt x="352810" y="0"/>
                        </a:moveTo>
                        <a:cubicBezTo>
                          <a:pt x="475602" y="0"/>
                          <a:pt x="567696" y="0"/>
                          <a:pt x="636768" y="0"/>
                        </a:cubicBezTo>
                        <a:lnTo>
                          <a:pt x="647700" y="0"/>
                        </a:lnTo>
                        <a:lnTo>
                          <a:pt x="724065" y="0"/>
                        </a:lnTo>
                        <a:cubicBezTo>
                          <a:pt x="748048" y="0"/>
                          <a:pt x="767235" y="0"/>
                          <a:pt x="782584" y="0"/>
                        </a:cubicBezTo>
                        <a:lnTo>
                          <a:pt x="799455" y="0"/>
                        </a:lnTo>
                        <a:lnTo>
                          <a:pt x="809825" y="0"/>
                        </a:lnTo>
                        <a:lnTo>
                          <a:pt x="818078" y="0"/>
                        </a:lnTo>
                        <a:cubicBezTo>
                          <a:pt x="843980" y="0"/>
                          <a:pt x="843980" y="0"/>
                          <a:pt x="843980" y="0"/>
                        </a:cubicBezTo>
                        <a:lnTo>
                          <a:pt x="931658" y="0"/>
                        </a:lnTo>
                        <a:lnTo>
                          <a:pt x="961580" y="0"/>
                        </a:lnTo>
                        <a:lnTo>
                          <a:pt x="1000055" y="0"/>
                        </a:lnTo>
                        <a:lnTo>
                          <a:pt x="1040537" y="0"/>
                        </a:lnTo>
                        <a:lnTo>
                          <a:pt x="1051453" y="0"/>
                        </a:lnTo>
                        <a:lnTo>
                          <a:pt x="1083414" y="0"/>
                        </a:lnTo>
                        <a:lnTo>
                          <a:pt x="1112969" y="0"/>
                        </a:lnTo>
                        <a:cubicBezTo>
                          <a:pt x="1138871" y="0"/>
                          <a:pt x="1138871" y="0"/>
                          <a:pt x="1138871" y="0"/>
                        </a:cubicBezTo>
                        <a:lnTo>
                          <a:pt x="1170224" y="0"/>
                        </a:lnTo>
                        <a:lnTo>
                          <a:pt x="1170711" y="0"/>
                        </a:lnTo>
                        <a:lnTo>
                          <a:pt x="1202662" y="0"/>
                        </a:lnTo>
                        <a:lnTo>
                          <a:pt x="1240037" y="0"/>
                        </a:lnTo>
                        <a:cubicBezTo>
                          <a:pt x="1290626" y="0"/>
                          <a:pt x="1290626" y="0"/>
                          <a:pt x="1290626" y="0"/>
                        </a:cubicBezTo>
                        <a:lnTo>
                          <a:pt x="1324496" y="0"/>
                        </a:lnTo>
                        <a:lnTo>
                          <a:pt x="1332348" y="0"/>
                        </a:lnTo>
                        <a:lnTo>
                          <a:pt x="1335428" y="0"/>
                        </a:lnTo>
                        <a:lnTo>
                          <a:pt x="1411793" y="0"/>
                        </a:lnTo>
                        <a:lnTo>
                          <a:pt x="1454182" y="0"/>
                        </a:lnTo>
                        <a:lnTo>
                          <a:pt x="1470312" y="0"/>
                        </a:lnTo>
                        <a:lnTo>
                          <a:pt x="1487183" y="0"/>
                        </a:lnTo>
                        <a:lnTo>
                          <a:pt x="1497552" y="0"/>
                        </a:lnTo>
                        <a:lnTo>
                          <a:pt x="1505806" y="0"/>
                        </a:lnTo>
                        <a:lnTo>
                          <a:pt x="1528471" y="0"/>
                        </a:lnTo>
                        <a:lnTo>
                          <a:pt x="1531708" y="0"/>
                        </a:lnTo>
                        <a:lnTo>
                          <a:pt x="1540992" y="0"/>
                        </a:lnTo>
                        <a:lnTo>
                          <a:pt x="1541479" y="0"/>
                        </a:lnTo>
                        <a:lnTo>
                          <a:pt x="1599998" y="0"/>
                        </a:lnTo>
                        <a:lnTo>
                          <a:pt x="1619386" y="0"/>
                        </a:lnTo>
                        <a:lnTo>
                          <a:pt x="1635492" y="0"/>
                        </a:lnTo>
                        <a:lnTo>
                          <a:pt x="1649308" y="0"/>
                        </a:lnTo>
                        <a:lnTo>
                          <a:pt x="1653720" y="0"/>
                        </a:lnTo>
                        <a:lnTo>
                          <a:pt x="1661394" y="0"/>
                        </a:lnTo>
                        <a:lnTo>
                          <a:pt x="1687782" y="0"/>
                        </a:lnTo>
                        <a:lnTo>
                          <a:pt x="1703116" y="0"/>
                        </a:lnTo>
                        <a:lnTo>
                          <a:pt x="1739181" y="0"/>
                        </a:lnTo>
                        <a:lnTo>
                          <a:pt x="1771141" y="0"/>
                        </a:lnTo>
                        <a:lnTo>
                          <a:pt x="1800697" y="0"/>
                        </a:lnTo>
                        <a:lnTo>
                          <a:pt x="1811727" y="0"/>
                        </a:lnTo>
                        <a:lnTo>
                          <a:pt x="1823361" y="0"/>
                        </a:lnTo>
                        <a:lnTo>
                          <a:pt x="1826599" y="0"/>
                        </a:lnTo>
                        <a:lnTo>
                          <a:pt x="1857951" y="0"/>
                        </a:lnTo>
                        <a:lnTo>
                          <a:pt x="1858439" y="0"/>
                        </a:lnTo>
                        <a:lnTo>
                          <a:pt x="1859676" y="0"/>
                        </a:lnTo>
                        <a:lnTo>
                          <a:pt x="1893346" y="0"/>
                        </a:lnTo>
                        <a:lnTo>
                          <a:pt x="1927765" y="0"/>
                        </a:lnTo>
                        <a:lnTo>
                          <a:pt x="1963365" y="0"/>
                        </a:lnTo>
                        <a:lnTo>
                          <a:pt x="1978354" y="0"/>
                        </a:lnTo>
                        <a:lnTo>
                          <a:pt x="1991032" y="0"/>
                        </a:lnTo>
                        <a:lnTo>
                          <a:pt x="2020076" y="0"/>
                        </a:lnTo>
                        <a:lnTo>
                          <a:pt x="2021800" y="0"/>
                        </a:lnTo>
                        <a:lnTo>
                          <a:pt x="2027021" y="0"/>
                        </a:lnTo>
                        <a:cubicBezTo>
                          <a:pt x="2032162" y="0"/>
                          <a:pt x="2032162" y="0"/>
                          <a:pt x="2032162" y="0"/>
                        </a:cubicBezTo>
                        <a:lnTo>
                          <a:pt x="2141909" y="0"/>
                        </a:lnTo>
                        <a:lnTo>
                          <a:pt x="2143633" y="0"/>
                        </a:lnTo>
                        <a:lnTo>
                          <a:pt x="2178359" y="0"/>
                        </a:lnTo>
                        <a:lnTo>
                          <a:pt x="2228719" y="0"/>
                        </a:lnTo>
                        <a:lnTo>
                          <a:pt x="2229207" y="0"/>
                        </a:lnTo>
                        <a:lnTo>
                          <a:pt x="2230931" y="0"/>
                        </a:lnTo>
                        <a:lnTo>
                          <a:pt x="2287725" y="0"/>
                        </a:lnTo>
                        <a:lnTo>
                          <a:pt x="2289450" y="0"/>
                        </a:lnTo>
                        <a:lnTo>
                          <a:pt x="2323220" y="0"/>
                        </a:lnTo>
                        <a:lnTo>
                          <a:pt x="2324944" y="0"/>
                        </a:lnTo>
                        <a:lnTo>
                          <a:pt x="2340483" y="0"/>
                        </a:lnTo>
                        <a:lnTo>
                          <a:pt x="2341447" y="0"/>
                        </a:lnTo>
                        <a:lnTo>
                          <a:pt x="2343172" y="0"/>
                        </a:lnTo>
                        <a:lnTo>
                          <a:pt x="2349122" y="0"/>
                        </a:lnTo>
                        <a:lnTo>
                          <a:pt x="2350846" y="0"/>
                        </a:lnTo>
                        <a:lnTo>
                          <a:pt x="2390844" y="0"/>
                        </a:lnTo>
                        <a:lnTo>
                          <a:pt x="2462317" y="0"/>
                        </a:lnTo>
                        <a:lnTo>
                          <a:pt x="2499455" y="0"/>
                        </a:lnTo>
                        <a:lnTo>
                          <a:pt x="2530713" y="0"/>
                        </a:lnTo>
                        <a:lnTo>
                          <a:pt x="2547403" y="0"/>
                        </a:lnTo>
                        <a:lnTo>
                          <a:pt x="2549127" y="0"/>
                        </a:lnTo>
                        <a:lnTo>
                          <a:pt x="2581074" y="0"/>
                        </a:lnTo>
                        <a:lnTo>
                          <a:pt x="2582112" y="0"/>
                        </a:lnTo>
                        <a:cubicBezTo>
                          <a:pt x="2669530" y="0"/>
                          <a:pt x="2669530" y="0"/>
                          <a:pt x="2669530" y="0"/>
                        </a:cubicBezTo>
                        <a:lnTo>
                          <a:pt x="2678759" y="0"/>
                        </a:lnTo>
                        <a:lnTo>
                          <a:pt x="2709527" y="0"/>
                        </a:lnTo>
                        <a:lnTo>
                          <a:pt x="2711252" y="0"/>
                        </a:lnTo>
                        <a:lnTo>
                          <a:pt x="2714748" y="0"/>
                        </a:lnTo>
                        <a:lnTo>
                          <a:pt x="2719890" y="0"/>
                        </a:lnTo>
                        <a:lnTo>
                          <a:pt x="2831360" y="0"/>
                        </a:lnTo>
                        <a:lnTo>
                          <a:pt x="2833086" y="0"/>
                        </a:lnTo>
                        <a:lnTo>
                          <a:pt x="2866087" y="0"/>
                        </a:lnTo>
                        <a:lnTo>
                          <a:pt x="2918659" y="0"/>
                        </a:lnTo>
                        <a:lnTo>
                          <a:pt x="2919896" y="0"/>
                        </a:lnTo>
                        <a:lnTo>
                          <a:pt x="2920383" y="0"/>
                        </a:lnTo>
                        <a:lnTo>
                          <a:pt x="2977177" y="0"/>
                        </a:lnTo>
                        <a:lnTo>
                          <a:pt x="2978902" y="0"/>
                        </a:lnTo>
                        <a:lnTo>
                          <a:pt x="3012671" y="0"/>
                        </a:lnTo>
                        <a:lnTo>
                          <a:pt x="3014397" y="0"/>
                        </a:lnTo>
                        <a:lnTo>
                          <a:pt x="3028211" y="0"/>
                        </a:lnTo>
                        <a:lnTo>
                          <a:pt x="3030899" y="0"/>
                        </a:lnTo>
                        <a:lnTo>
                          <a:pt x="3032624" y="0"/>
                        </a:lnTo>
                        <a:lnTo>
                          <a:pt x="3038573" y="0"/>
                        </a:lnTo>
                        <a:lnTo>
                          <a:pt x="3040298" y="0"/>
                        </a:lnTo>
                        <a:lnTo>
                          <a:pt x="3082021" y="0"/>
                        </a:lnTo>
                        <a:lnTo>
                          <a:pt x="3150044" y="0"/>
                        </a:lnTo>
                        <a:lnTo>
                          <a:pt x="3218441" y="0"/>
                        </a:lnTo>
                        <a:lnTo>
                          <a:pt x="3236855" y="0"/>
                        </a:lnTo>
                        <a:lnTo>
                          <a:pt x="3269839" y="0"/>
                        </a:lnTo>
                        <a:lnTo>
                          <a:pt x="3272250" y="0"/>
                        </a:lnTo>
                        <a:lnTo>
                          <a:pt x="3320378" y="0"/>
                        </a:lnTo>
                        <a:lnTo>
                          <a:pt x="3346330" y="0"/>
                        </a:lnTo>
                        <a:lnTo>
                          <a:pt x="3357257" y="0"/>
                        </a:lnTo>
                        <a:lnTo>
                          <a:pt x="3369936" y="0"/>
                        </a:lnTo>
                        <a:lnTo>
                          <a:pt x="3398980" y="0"/>
                        </a:lnTo>
                        <a:lnTo>
                          <a:pt x="3405925" y="0"/>
                        </a:lnTo>
                        <a:cubicBezTo>
                          <a:pt x="3411066" y="0"/>
                          <a:pt x="3411066" y="0"/>
                          <a:pt x="3411066" y="0"/>
                        </a:cubicBezTo>
                        <a:lnTo>
                          <a:pt x="3520813" y="0"/>
                        </a:lnTo>
                        <a:lnTo>
                          <a:pt x="3607623" y="0"/>
                        </a:lnTo>
                        <a:lnTo>
                          <a:pt x="3608111" y="0"/>
                        </a:lnTo>
                        <a:lnTo>
                          <a:pt x="3666629" y="0"/>
                        </a:lnTo>
                        <a:lnTo>
                          <a:pt x="3702124" y="0"/>
                        </a:lnTo>
                        <a:lnTo>
                          <a:pt x="3720351" y="0"/>
                        </a:lnTo>
                        <a:lnTo>
                          <a:pt x="3728025" y="0"/>
                        </a:lnTo>
                        <a:lnTo>
                          <a:pt x="3769748" y="0"/>
                        </a:lnTo>
                        <a:cubicBezTo>
                          <a:pt x="4098793" y="0"/>
                          <a:pt x="4098793" y="0"/>
                          <a:pt x="4098793" y="0"/>
                        </a:cubicBezTo>
                        <a:cubicBezTo>
                          <a:pt x="4133877" y="0"/>
                          <a:pt x="4175977" y="24572"/>
                          <a:pt x="4193519" y="54408"/>
                        </a:cubicBezTo>
                        <a:cubicBezTo>
                          <a:pt x="4439104" y="480025"/>
                          <a:pt x="4439104" y="480025"/>
                          <a:pt x="4439104" y="480025"/>
                        </a:cubicBezTo>
                        <a:cubicBezTo>
                          <a:pt x="4456646" y="509862"/>
                          <a:pt x="4456646" y="559005"/>
                          <a:pt x="4439104" y="588843"/>
                        </a:cubicBezTo>
                        <a:cubicBezTo>
                          <a:pt x="4193519" y="1014459"/>
                          <a:pt x="4193519" y="1014459"/>
                          <a:pt x="4193519" y="1014459"/>
                        </a:cubicBezTo>
                        <a:cubicBezTo>
                          <a:pt x="4175977" y="1044295"/>
                          <a:pt x="4133877" y="1068867"/>
                          <a:pt x="4098793" y="1068867"/>
                        </a:cubicBezTo>
                        <a:lnTo>
                          <a:pt x="3728025" y="1068867"/>
                        </a:lnTo>
                        <a:lnTo>
                          <a:pt x="3607623" y="1068867"/>
                        </a:lnTo>
                        <a:lnTo>
                          <a:pt x="3411066" y="1068867"/>
                        </a:lnTo>
                        <a:lnTo>
                          <a:pt x="3357257" y="1068867"/>
                        </a:lnTo>
                        <a:lnTo>
                          <a:pt x="3236855" y="1068867"/>
                        </a:lnTo>
                        <a:lnTo>
                          <a:pt x="3040298" y="1068867"/>
                        </a:lnTo>
                        <a:lnTo>
                          <a:pt x="3038573" y="1068867"/>
                        </a:lnTo>
                        <a:lnTo>
                          <a:pt x="2919896" y="1068867"/>
                        </a:lnTo>
                        <a:lnTo>
                          <a:pt x="2866087" y="1068867"/>
                        </a:lnTo>
                        <a:lnTo>
                          <a:pt x="2719890" y="1068867"/>
                        </a:lnTo>
                        <a:lnTo>
                          <a:pt x="2669530" y="1068867"/>
                        </a:lnTo>
                        <a:lnTo>
                          <a:pt x="2549127" y="1068867"/>
                        </a:lnTo>
                        <a:lnTo>
                          <a:pt x="2547403" y="1068867"/>
                        </a:lnTo>
                        <a:lnTo>
                          <a:pt x="2350846" y="1068867"/>
                        </a:lnTo>
                        <a:lnTo>
                          <a:pt x="2349122" y="1068867"/>
                        </a:lnTo>
                        <a:lnTo>
                          <a:pt x="2228719" y="1068867"/>
                        </a:lnTo>
                        <a:lnTo>
                          <a:pt x="2178359" y="1068867"/>
                        </a:lnTo>
                        <a:lnTo>
                          <a:pt x="2032162" y="1068867"/>
                        </a:lnTo>
                        <a:lnTo>
                          <a:pt x="1978354" y="1068867"/>
                        </a:lnTo>
                        <a:lnTo>
                          <a:pt x="1859676" y="1068867"/>
                        </a:lnTo>
                        <a:lnTo>
                          <a:pt x="1857951" y="1068867"/>
                        </a:lnTo>
                        <a:lnTo>
                          <a:pt x="1826599" y="1068867"/>
                        </a:lnTo>
                        <a:lnTo>
                          <a:pt x="1661394" y="1068867"/>
                        </a:lnTo>
                        <a:lnTo>
                          <a:pt x="1540992" y="1068867"/>
                        </a:lnTo>
                        <a:lnTo>
                          <a:pt x="1531708" y="1068867"/>
                        </a:lnTo>
                        <a:lnTo>
                          <a:pt x="1487183" y="1068867"/>
                        </a:lnTo>
                        <a:lnTo>
                          <a:pt x="1335428" y="1068867"/>
                        </a:lnTo>
                        <a:lnTo>
                          <a:pt x="1290626" y="1068867"/>
                        </a:lnTo>
                        <a:lnTo>
                          <a:pt x="1170224" y="1068867"/>
                        </a:lnTo>
                        <a:lnTo>
                          <a:pt x="1138871" y="1068867"/>
                        </a:lnTo>
                        <a:lnTo>
                          <a:pt x="1040537" y="1068867"/>
                        </a:lnTo>
                        <a:lnTo>
                          <a:pt x="843980" y="1068867"/>
                        </a:lnTo>
                        <a:lnTo>
                          <a:pt x="799455" y="1068867"/>
                        </a:lnTo>
                        <a:lnTo>
                          <a:pt x="647700" y="1068867"/>
                        </a:lnTo>
                        <a:lnTo>
                          <a:pt x="352810" y="1068867"/>
                        </a:lnTo>
                        <a:cubicBezTo>
                          <a:pt x="318603" y="1068867"/>
                          <a:pt x="275626" y="1044295"/>
                          <a:pt x="258084" y="1014459"/>
                        </a:cubicBezTo>
                        <a:cubicBezTo>
                          <a:pt x="12498" y="588843"/>
                          <a:pt x="12498" y="588843"/>
                          <a:pt x="12498" y="588843"/>
                        </a:cubicBezTo>
                        <a:cubicBezTo>
                          <a:pt x="-4166" y="559005"/>
                          <a:pt x="-4166" y="509862"/>
                          <a:pt x="12498" y="480025"/>
                        </a:cubicBezTo>
                        <a:cubicBezTo>
                          <a:pt x="258084" y="54408"/>
                          <a:pt x="258084" y="54408"/>
                          <a:pt x="258084" y="54408"/>
                        </a:cubicBezTo>
                        <a:cubicBezTo>
                          <a:pt x="275626" y="24572"/>
                          <a:pt x="318603" y="0"/>
                          <a:pt x="35281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ysClr val="window" lastClr="FFFFFF">
                          <a:lumMod val="95000"/>
                        </a:sysClr>
                      </a:gs>
                      <a:gs pos="0">
                        <a:srgbClr val="D3D3D3"/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" name="任意多边形 30"/>
                  <p:cNvSpPr>
                    <a:spLocks/>
                  </p:cNvSpPr>
                  <p:nvPr/>
                </p:nvSpPr>
                <p:spPr bwMode="auto">
                  <a:xfrm>
                    <a:off x="1010779" y="325868"/>
                    <a:ext cx="4820922" cy="527848"/>
                  </a:xfrm>
                  <a:custGeom>
                    <a:avLst/>
                    <a:gdLst>
                      <a:gd name="connsiteX0" fmla="*/ 305125 w 4603109"/>
                      <a:gd name="connsiteY0" fmla="*/ 0 h 924402"/>
                      <a:gd name="connsiteX1" fmla="*/ 432894 w 4603109"/>
                      <a:gd name="connsiteY1" fmla="*/ 0 h 924402"/>
                      <a:gd name="connsiteX2" fmla="*/ 445336 w 4603109"/>
                      <a:gd name="connsiteY2" fmla="*/ 0 h 924402"/>
                      <a:gd name="connsiteX3" fmla="*/ 550703 w 4603109"/>
                      <a:gd name="connsiteY3" fmla="*/ 0 h 924402"/>
                      <a:gd name="connsiteX4" fmla="*/ 560158 w 4603109"/>
                      <a:gd name="connsiteY4" fmla="*/ 0 h 924402"/>
                      <a:gd name="connsiteX5" fmla="*/ 573105 w 4603109"/>
                      <a:gd name="connsiteY5" fmla="*/ 0 h 924402"/>
                      <a:gd name="connsiteX6" fmla="*/ 626202 w 4603109"/>
                      <a:gd name="connsiteY6" fmla="*/ 0 h 924402"/>
                      <a:gd name="connsiteX7" fmla="*/ 676811 w 4603109"/>
                      <a:gd name="connsiteY7" fmla="*/ 0 h 924402"/>
                      <a:gd name="connsiteX8" fmla="*/ 678472 w 4603109"/>
                      <a:gd name="connsiteY8" fmla="*/ 0 h 924402"/>
                      <a:gd name="connsiteX9" fmla="*/ 687927 w 4603109"/>
                      <a:gd name="connsiteY9" fmla="*/ 0 h 924402"/>
                      <a:gd name="connsiteX10" fmla="*/ 691402 w 4603109"/>
                      <a:gd name="connsiteY10" fmla="*/ 0 h 924402"/>
                      <a:gd name="connsiteX11" fmla="*/ 700371 w 4603109"/>
                      <a:gd name="connsiteY11" fmla="*/ 0 h 924402"/>
                      <a:gd name="connsiteX12" fmla="*/ 707508 w 4603109"/>
                      <a:gd name="connsiteY12" fmla="*/ 0 h 924402"/>
                      <a:gd name="connsiteX13" fmla="*/ 729909 w 4603109"/>
                      <a:gd name="connsiteY13" fmla="*/ 0 h 924402"/>
                      <a:gd name="connsiteX14" fmla="*/ 753971 w 4603109"/>
                      <a:gd name="connsiteY14" fmla="*/ 0 h 924402"/>
                      <a:gd name="connsiteX15" fmla="*/ 804580 w 4603109"/>
                      <a:gd name="connsiteY15" fmla="*/ 0 h 924402"/>
                      <a:gd name="connsiteX16" fmla="*/ 805737 w 4603109"/>
                      <a:gd name="connsiteY16" fmla="*/ 0 h 924402"/>
                      <a:gd name="connsiteX17" fmla="*/ 819171 w 4603109"/>
                      <a:gd name="connsiteY17" fmla="*/ 0 h 924402"/>
                      <a:gd name="connsiteX18" fmla="*/ 828140 w 4603109"/>
                      <a:gd name="connsiteY18" fmla="*/ 0 h 924402"/>
                      <a:gd name="connsiteX19" fmla="*/ 831615 w 4603109"/>
                      <a:gd name="connsiteY19" fmla="*/ 0 h 924402"/>
                      <a:gd name="connsiteX20" fmla="*/ 835277 w 4603109"/>
                      <a:gd name="connsiteY20" fmla="*/ 0 h 924402"/>
                      <a:gd name="connsiteX21" fmla="*/ 857678 w 4603109"/>
                      <a:gd name="connsiteY21" fmla="*/ 0 h 924402"/>
                      <a:gd name="connsiteX22" fmla="*/ 864889 w 4603109"/>
                      <a:gd name="connsiteY22" fmla="*/ 0 h 924402"/>
                      <a:gd name="connsiteX23" fmla="*/ 899900 w 4603109"/>
                      <a:gd name="connsiteY23" fmla="*/ 0 h 924402"/>
                      <a:gd name="connsiteX24" fmla="*/ 909341 w 4603109"/>
                      <a:gd name="connsiteY24" fmla="*/ 0 h 924402"/>
                      <a:gd name="connsiteX25" fmla="*/ 929965 w 4603109"/>
                      <a:gd name="connsiteY25" fmla="*/ 0 h 924402"/>
                      <a:gd name="connsiteX26" fmla="*/ 933506 w 4603109"/>
                      <a:gd name="connsiteY26" fmla="*/ 0 h 924402"/>
                      <a:gd name="connsiteX27" fmla="*/ 936982 w 4603109"/>
                      <a:gd name="connsiteY27" fmla="*/ 0 h 924402"/>
                      <a:gd name="connsiteX28" fmla="*/ 959384 w 4603109"/>
                      <a:gd name="connsiteY28" fmla="*/ 0 h 924402"/>
                      <a:gd name="connsiteX29" fmla="*/ 962542 w 4603109"/>
                      <a:gd name="connsiteY29" fmla="*/ 0 h 924402"/>
                      <a:gd name="connsiteX30" fmla="*/ 984943 w 4603109"/>
                      <a:gd name="connsiteY30" fmla="*/ 0 h 924402"/>
                      <a:gd name="connsiteX31" fmla="*/ 992658 w 4603109"/>
                      <a:gd name="connsiteY31" fmla="*/ 0 h 924402"/>
                      <a:gd name="connsiteX32" fmla="*/ 1012059 w 4603109"/>
                      <a:gd name="connsiteY32" fmla="*/ 0 h 924402"/>
                      <a:gd name="connsiteX33" fmla="*/ 1012480 w 4603109"/>
                      <a:gd name="connsiteY33" fmla="*/ 0 h 924402"/>
                      <a:gd name="connsiteX34" fmla="*/ 1027669 w 4603109"/>
                      <a:gd name="connsiteY34" fmla="*/ 0 h 924402"/>
                      <a:gd name="connsiteX35" fmla="*/ 1037110 w 4603109"/>
                      <a:gd name="connsiteY35" fmla="*/ 0 h 924402"/>
                      <a:gd name="connsiteX36" fmla="*/ 1040112 w 4603109"/>
                      <a:gd name="connsiteY36" fmla="*/ 0 h 924402"/>
                      <a:gd name="connsiteX37" fmla="*/ 1057734 w 4603109"/>
                      <a:gd name="connsiteY37" fmla="*/ 0 h 924402"/>
                      <a:gd name="connsiteX38" fmla="*/ 1064751 w 4603109"/>
                      <a:gd name="connsiteY38" fmla="*/ 0 h 924402"/>
                      <a:gd name="connsiteX39" fmla="*/ 1070177 w 4603109"/>
                      <a:gd name="connsiteY39" fmla="*/ 0 h 924402"/>
                      <a:gd name="connsiteX40" fmla="*/ 1072436 w 4603109"/>
                      <a:gd name="connsiteY40" fmla="*/ 0 h 924402"/>
                      <a:gd name="connsiteX41" fmla="*/ 1090311 w 4603109"/>
                      <a:gd name="connsiteY41" fmla="*/ 0 h 924402"/>
                      <a:gd name="connsiteX42" fmla="*/ 1110718 w 4603109"/>
                      <a:gd name="connsiteY42" fmla="*/ 0 h 924402"/>
                      <a:gd name="connsiteX43" fmla="*/ 1112712 w 4603109"/>
                      <a:gd name="connsiteY43" fmla="*/ 0 h 924402"/>
                      <a:gd name="connsiteX44" fmla="*/ 1116187 w 4603109"/>
                      <a:gd name="connsiteY44" fmla="*/ 0 h 924402"/>
                      <a:gd name="connsiteX45" fmla="*/ 1139828 w 4603109"/>
                      <a:gd name="connsiteY45" fmla="*/ 0 h 924402"/>
                      <a:gd name="connsiteX46" fmla="*/ 1140249 w 4603109"/>
                      <a:gd name="connsiteY46" fmla="*/ 0 h 924402"/>
                      <a:gd name="connsiteX47" fmla="*/ 1145480 w 4603109"/>
                      <a:gd name="connsiteY47" fmla="*/ 0 h 924402"/>
                      <a:gd name="connsiteX48" fmla="*/ 1152270 w 4603109"/>
                      <a:gd name="connsiteY48" fmla="*/ 0 h 924402"/>
                      <a:gd name="connsiteX49" fmla="*/ 1154934 w 4603109"/>
                      <a:gd name="connsiteY49" fmla="*/ 0 h 924402"/>
                      <a:gd name="connsiteX50" fmla="*/ 1167881 w 4603109"/>
                      <a:gd name="connsiteY50" fmla="*/ 0 h 924402"/>
                      <a:gd name="connsiteX51" fmla="*/ 1175544 w 4603109"/>
                      <a:gd name="connsiteY51" fmla="*/ 0 h 924402"/>
                      <a:gd name="connsiteX52" fmla="*/ 1184998 w 4603109"/>
                      <a:gd name="connsiteY52" fmla="*/ 0 h 924402"/>
                      <a:gd name="connsiteX53" fmla="*/ 1197946 w 4603109"/>
                      <a:gd name="connsiteY53" fmla="*/ 0 h 924402"/>
                      <a:gd name="connsiteX54" fmla="*/ 1200205 w 4603109"/>
                      <a:gd name="connsiteY54" fmla="*/ 0 h 924402"/>
                      <a:gd name="connsiteX55" fmla="*/ 1220978 w 4603109"/>
                      <a:gd name="connsiteY55" fmla="*/ 0 h 924402"/>
                      <a:gd name="connsiteX56" fmla="*/ 1238487 w 4603109"/>
                      <a:gd name="connsiteY56" fmla="*/ 0 h 924402"/>
                      <a:gd name="connsiteX57" fmla="*/ 1243956 w 4603109"/>
                      <a:gd name="connsiteY57" fmla="*/ 0 h 924402"/>
                      <a:gd name="connsiteX58" fmla="*/ 1251042 w 4603109"/>
                      <a:gd name="connsiteY58" fmla="*/ 0 h 924402"/>
                      <a:gd name="connsiteX59" fmla="*/ 1257637 w 4603109"/>
                      <a:gd name="connsiteY59" fmla="*/ 0 h 924402"/>
                      <a:gd name="connsiteX60" fmla="*/ 1271587 w 4603109"/>
                      <a:gd name="connsiteY60" fmla="*/ 0 h 924402"/>
                      <a:gd name="connsiteX61" fmla="*/ 1273249 w 4603109"/>
                      <a:gd name="connsiteY61" fmla="*/ 0 h 924402"/>
                      <a:gd name="connsiteX62" fmla="*/ 1280039 w 4603109"/>
                      <a:gd name="connsiteY62" fmla="*/ 0 h 924402"/>
                      <a:gd name="connsiteX63" fmla="*/ 1282703 w 4603109"/>
                      <a:gd name="connsiteY63" fmla="*/ 0 h 924402"/>
                      <a:gd name="connsiteX64" fmla="*/ 1286178 w 4603109"/>
                      <a:gd name="connsiteY64" fmla="*/ 0 h 924402"/>
                      <a:gd name="connsiteX65" fmla="*/ 1295146 w 4603109"/>
                      <a:gd name="connsiteY65" fmla="*/ 0 h 924402"/>
                      <a:gd name="connsiteX66" fmla="*/ 1301651 w 4603109"/>
                      <a:gd name="connsiteY66" fmla="*/ 0 h 924402"/>
                      <a:gd name="connsiteX67" fmla="*/ 1302284 w 4603109"/>
                      <a:gd name="connsiteY67" fmla="*/ 0 h 924402"/>
                      <a:gd name="connsiteX68" fmla="*/ 1303313 w 4603109"/>
                      <a:gd name="connsiteY68" fmla="*/ 0 h 924402"/>
                      <a:gd name="connsiteX69" fmla="*/ 1312767 w 4603109"/>
                      <a:gd name="connsiteY69" fmla="*/ 0 h 924402"/>
                      <a:gd name="connsiteX70" fmla="*/ 1316242 w 4603109"/>
                      <a:gd name="connsiteY70" fmla="*/ 0 h 924402"/>
                      <a:gd name="connsiteX71" fmla="*/ 1321886 w 4603109"/>
                      <a:gd name="connsiteY71" fmla="*/ 0 h 924402"/>
                      <a:gd name="connsiteX72" fmla="*/ 1324685 w 4603109"/>
                      <a:gd name="connsiteY72" fmla="*/ 0 h 924402"/>
                      <a:gd name="connsiteX73" fmla="*/ 1325211 w 4603109"/>
                      <a:gd name="connsiteY73" fmla="*/ 0 h 924402"/>
                      <a:gd name="connsiteX74" fmla="*/ 1332348 w 4603109"/>
                      <a:gd name="connsiteY74" fmla="*/ 0 h 924402"/>
                      <a:gd name="connsiteX75" fmla="*/ 1332714 w 4603109"/>
                      <a:gd name="connsiteY75" fmla="*/ 0 h 924402"/>
                      <a:gd name="connsiteX76" fmla="*/ 1333135 w 4603109"/>
                      <a:gd name="connsiteY76" fmla="*/ 0 h 924402"/>
                      <a:gd name="connsiteX77" fmla="*/ 1348747 w 4603109"/>
                      <a:gd name="connsiteY77" fmla="*/ 0 h 924402"/>
                      <a:gd name="connsiteX78" fmla="*/ 1354749 w 4603109"/>
                      <a:gd name="connsiteY78" fmla="*/ 0 h 924402"/>
                      <a:gd name="connsiteX79" fmla="*/ 1378811 w 4603109"/>
                      <a:gd name="connsiteY79" fmla="*/ 0 h 924402"/>
                      <a:gd name="connsiteX80" fmla="*/ 1383745 w 4603109"/>
                      <a:gd name="connsiteY80" fmla="*/ 0 h 924402"/>
                      <a:gd name="connsiteX81" fmla="*/ 1385406 w 4603109"/>
                      <a:gd name="connsiteY81" fmla="*/ 0 h 924402"/>
                      <a:gd name="connsiteX82" fmla="*/ 1399356 w 4603109"/>
                      <a:gd name="connsiteY82" fmla="*/ 0 h 924402"/>
                      <a:gd name="connsiteX83" fmla="*/ 1400513 w 4603109"/>
                      <a:gd name="connsiteY83" fmla="*/ 0 h 924402"/>
                      <a:gd name="connsiteX84" fmla="*/ 1413947 w 4603109"/>
                      <a:gd name="connsiteY84" fmla="*/ 0 h 924402"/>
                      <a:gd name="connsiteX85" fmla="*/ 1414442 w 4603109"/>
                      <a:gd name="connsiteY85" fmla="*/ 0 h 924402"/>
                      <a:gd name="connsiteX86" fmla="*/ 1422915 w 4603109"/>
                      <a:gd name="connsiteY86" fmla="*/ 0 h 924402"/>
                      <a:gd name="connsiteX87" fmla="*/ 1426390 w 4603109"/>
                      <a:gd name="connsiteY87" fmla="*/ 0 h 924402"/>
                      <a:gd name="connsiteX88" fmla="*/ 1429420 w 4603109"/>
                      <a:gd name="connsiteY88" fmla="*/ 0 h 924402"/>
                      <a:gd name="connsiteX89" fmla="*/ 1430053 w 4603109"/>
                      <a:gd name="connsiteY89" fmla="*/ 0 h 924402"/>
                      <a:gd name="connsiteX90" fmla="*/ 1430206 w 4603109"/>
                      <a:gd name="connsiteY90" fmla="*/ 0 h 924402"/>
                      <a:gd name="connsiteX91" fmla="*/ 1430577 w 4603109"/>
                      <a:gd name="connsiteY91" fmla="*/ 0 h 924402"/>
                      <a:gd name="connsiteX92" fmla="*/ 1436843 w 4603109"/>
                      <a:gd name="connsiteY92" fmla="*/ 0 h 924402"/>
                      <a:gd name="connsiteX93" fmla="*/ 1444011 w 4603109"/>
                      <a:gd name="connsiteY93" fmla="*/ 0 h 924402"/>
                      <a:gd name="connsiteX94" fmla="*/ 1449655 w 4603109"/>
                      <a:gd name="connsiteY94" fmla="*/ 0 h 924402"/>
                      <a:gd name="connsiteX95" fmla="*/ 1452454 w 4603109"/>
                      <a:gd name="connsiteY95" fmla="*/ 0 h 924402"/>
                      <a:gd name="connsiteX96" fmla="*/ 1452980 w 4603109"/>
                      <a:gd name="connsiteY96" fmla="*/ 0 h 924402"/>
                      <a:gd name="connsiteX97" fmla="*/ 1456455 w 4603109"/>
                      <a:gd name="connsiteY97" fmla="*/ 0 h 924402"/>
                      <a:gd name="connsiteX98" fmla="*/ 1459664 w 4603109"/>
                      <a:gd name="connsiteY98" fmla="*/ 0 h 924402"/>
                      <a:gd name="connsiteX99" fmla="*/ 1460117 w 4603109"/>
                      <a:gd name="connsiteY99" fmla="*/ 0 h 924402"/>
                      <a:gd name="connsiteX100" fmla="*/ 1460483 w 4603109"/>
                      <a:gd name="connsiteY100" fmla="*/ 0 h 924402"/>
                      <a:gd name="connsiteX101" fmla="*/ 1460904 w 4603109"/>
                      <a:gd name="connsiteY101" fmla="*/ 0 h 924402"/>
                      <a:gd name="connsiteX102" fmla="*/ 1472926 w 4603109"/>
                      <a:gd name="connsiteY102" fmla="*/ 0 h 924402"/>
                      <a:gd name="connsiteX103" fmla="*/ 1482518 w 4603109"/>
                      <a:gd name="connsiteY103" fmla="*/ 0 h 924402"/>
                      <a:gd name="connsiteX104" fmla="*/ 1489729 w 4603109"/>
                      <a:gd name="connsiteY104" fmla="*/ 0 h 924402"/>
                      <a:gd name="connsiteX105" fmla="*/ 1504116 w 4603109"/>
                      <a:gd name="connsiteY105" fmla="*/ 0 h 924402"/>
                      <a:gd name="connsiteX106" fmla="*/ 1511514 w 4603109"/>
                      <a:gd name="connsiteY106" fmla="*/ 0 h 924402"/>
                      <a:gd name="connsiteX107" fmla="*/ 1524740 w 4603109"/>
                      <a:gd name="connsiteY107" fmla="*/ 0 h 924402"/>
                      <a:gd name="connsiteX108" fmla="*/ 1528282 w 4603109"/>
                      <a:gd name="connsiteY108" fmla="*/ 0 h 924402"/>
                      <a:gd name="connsiteX109" fmla="*/ 1531757 w 4603109"/>
                      <a:gd name="connsiteY109" fmla="*/ 0 h 924402"/>
                      <a:gd name="connsiteX110" fmla="*/ 1534181 w 4603109"/>
                      <a:gd name="connsiteY110" fmla="*/ 0 h 924402"/>
                      <a:gd name="connsiteX111" fmla="*/ 1542211 w 4603109"/>
                      <a:gd name="connsiteY111" fmla="*/ 0 h 924402"/>
                      <a:gd name="connsiteX112" fmla="*/ 1554159 w 4603109"/>
                      <a:gd name="connsiteY112" fmla="*/ 0 h 924402"/>
                      <a:gd name="connsiteX113" fmla="*/ 1557318 w 4603109"/>
                      <a:gd name="connsiteY113" fmla="*/ 0 h 924402"/>
                      <a:gd name="connsiteX114" fmla="*/ 1557975 w 4603109"/>
                      <a:gd name="connsiteY114" fmla="*/ 0 h 924402"/>
                      <a:gd name="connsiteX115" fmla="*/ 1558346 w 4603109"/>
                      <a:gd name="connsiteY115" fmla="*/ 0 h 924402"/>
                      <a:gd name="connsiteX116" fmla="*/ 1561822 w 4603109"/>
                      <a:gd name="connsiteY116" fmla="*/ 0 h 924402"/>
                      <a:gd name="connsiteX117" fmla="*/ 1564612 w 4603109"/>
                      <a:gd name="connsiteY117" fmla="*/ 0 h 924402"/>
                      <a:gd name="connsiteX118" fmla="*/ 1566857 w 4603109"/>
                      <a:gd name="connsiteY118" fmla="*/ 0 h 924402"/>
                      <a:gd name="connsiteX119" fmla="*/ 1576919 w 4603109"/>
                      <a:gd name="connsiteY119" fmla="*/ 0 h 924402"/>
                      <a:gd name="connsiteX120" fmla="*/ 1579719 w 4603109"/>
                      <a:gd name="connsiteY120" fmla="*/ 0 h 924402"/>
                      <a:gd name="connsiteX121" fmla="*/ 1584224 w 4603109"/>
                      <a:gd name="connsiteY121" fmla="*/ 0 h 924402"/>
                      <a:gd name="connsiteX122" fmla="*/ 1587382 w 4603109"/>
                      <a:gd name="connsiteY122" fmla="*/ 0 h 924402"/>
                      <a:gd name="connsiteX123" fmla="*/ 1587433 w 4603109"/>
                      <a:gd name="connsiteY123" fmla="*/ 0 h 924402"/>
                      <a:gd name="connsiteX124" fmla="*/ 1600695 w 4603109"/>
                      <a:gd name="connsiteY124" fmla="*/ 0 h 924402"/>
                      <a:gd name="connsiteX125" fmla="*/ 1606834 w 4603109"/>
                      <a:gd name="connsiteY125" fmla="*/ 0 h 924402"/>
                      <a:gd name="connsiteX126" fmla="*/ 1607256 w 4603109"/>
                      <a:gd name="connsiteY126" fmla="*/ 0 h 924402"/>
                      <a:gd name="connsiteX127" fmla="*/ 1608325 w 4603109"/>
                      <a:gd name="connsiteY127" fmla="*/ 0 h 924402"/>
                      <a:gd name="connsiteX128" fmla="*/ 1609783 w 4603109"/>
                      <a:gd name="connsiteY128" fmla="*/ 0 h 924402"/>
                      <a:gd name="connsiteX129" fmla="*/ 1617498 w 4603109"/>
                      <a:gd name="connsiteY129" fmla="*/ 0 h 924402"/>
                      <a:gd name="connsiteX130" fmla="*/ 1631885 w 4603109"/>
                      <a:gd name="connsiteY130" fmla="*/ 0 h 924402"/>
                      <a:gd name="connsiteX131" fmla="*/ 1636899 w 4603109"/>
                      <a:gd name="connsiteY131" fmla="*/ 0 h 924402"/>
                      <a:gd name="connsiteX132" fmla="*/ 1637320 w 4603109"/>
                      <a:gd name="connsiteY132" fmla="*/ 0 h 924402"/>
                      <a:gd name="connsiteX133" fmla="*/ 1637445 w 4603109"/>
                      <a:gd name="connsiteY133" fmla="*/ 0 h 924402"/>
                      <a:gd name="connsiteX134" fmla="*/ 1652509 w 4603109"/>
                      <a:gd name="connsiteY134" fmla="*/ 0 h 924402"/>
                      <a:gd name="connsiteX135" fmla="*/ 1659526 w 4603109"/>
                      <a:gd name="connsiteY135" fmla="*/ 0 h 924402"/>
                      <a:gd name="connsiteX136" fmla="*/ 1661950 w 4603109"/>
                      <a:gd name="connsiteY136" fmla="*/ 0 h 924402"/>
                      <a:gd name="connsiteX137" fmla="*/ 1664952 w 4603109"/>
                      <a:gd name="connsiteY137" fmla="*/ 0 h 924402"/>
                      <a:gd name="connsiteX138" fmla="*/ 1667212 w 4603109"/>
                      <a:gd name="connsiteY138" fmla="*/ 0 h 924402"/>
                      <a:gd name="connsiteX139" fmla="*/ 1685087 w 4603109"/>
                      <a:gd name="connsiteY139" fmla="*/ 0 h 924402"/>
                      <a:gd name="connsiteX140" fmla="*/ 1689591 w 4603109"/>
                      <a:gd name="connsiteY140" fmla="*/ 0 h 924402"/>
                      <a:gd name="connsiteX141" fmla="*/ 1694626 w 4603109"/>
                      <a:gd name="connsiteY141" fmla="*/ 0 h 924402"/>
                      <a:gd name="connsiteX142" fmla="*/ 1697276 w 4603109"/>
                      <a:gd name="connsiteY142" fmla="*/ 0 h 924402"/>
                      <a:gd name="connsiteX143" fmla="*/ 1698000 w 4603109"/>
                      <a:gd name="connsiteY143" fmla="*/ 0 h 924402"/>
                      <a:gd name="connsiteX144" fmla="*/ 1704688 w 4603109"/>
                      <a:gd name="connsiteY144" fmla="*/ 0 h 924402"/>
                      <a:gd name="connsiteX145" fmla="*/ 1707488 w 4603109"/>
                      <a:gd name="connsiteY145" fmla="*/ 0 h 924402"/>
                      <a:gd name="connsiteX146" fmla="*/ 1710963 w 4603109"/>
                      <a:gd name="connsiteY146" fmla="*/ 0 h 924402"/>
                      <a:gd name="connsiteX147" fmla="*/ 1715151 w 4603109"/>
                      <a:gd name="connsiteY147" fmla="*/ 0 h 924402"/>
                      <a:gd name="connsiteX148" fmla="*/ 1721928 w 4603109"/>
                      <a:gd name="connsiteY148" fmla="*/ 0 h 924402"/>
                      <a:gd name="connsiteX149" fmla="*/ 1734603 w 4603109"/>
                      <a:gd name="connsiteY149" fmla="*/ 0 h 924402"/>
                      <a:gd name="connsiteX150" fmla="*/ 1735025 w 4603109"/>
                      <a:gd name="connsiteY150" fmla="*/ 0 h 924402"/>
                      <a:gd name="connsiteX151" fmla="*/ 1735558 w 4603109"/>
                      <a:gd name="connsiteY151" fmla="*/ 0 h 924402"/>
                      <a:gd name="connsiteX152" fmla="*/ 1736094 w 4603109"/>
                      <a:gd name="connsiteY152" fmla="*/ 0 h 924402"/>
                      <a:gd name="connsiteX153" fmla="*/ 1737552 w 4603109"/>
                      <a:gd name="connsiteY153" fmla="*/ 0 h 924402"/>
                      <a:gd name="connsiteX154" fmla="*/ 1741027 w 4603109"/>
                      <a:gd name="connsiteY154" fmla="*/ 0 h 924402"/>
                      <a:gd name="connsiteX155" fmla="*/ 1747046 w 4603109"/>
                      <a:gd name="connsiteY155" fmla="*/ 0 h 924402"/>
                      <a:gd name="connsiteX156" fmla="*/ 1748537 w 4603109"/>
                      <a:gd name="connsiteY156" fmla="*/ 0 h 924402"/>
                      <a:gd name="connsiteX157" fmla="*/ 1753052 w 4603109"/>
                      <a:gd name="connsiteY157" fmla="*/ 0 h 924402"/>
                      <a:gd name="connsiteX158" fmla="*/ 1757499 w 4603109"/>
                      <a:gd name="connsiteY158" fmla="*/ 0 h 924402"/>
                      <a:gd name="connsiteX159" fmla="*/ 1764668 w 4603109"/>
                      <a:gd name="connsiteY159" fmla="*/ 0 h 924402"/>
                      <a:gd name="connsiteX160" fmla="*/ 1765089 w 4603109"/>
                      <a:gd name="connsiteY160" fmla="*/ 0 h 924402"/>
                      <a:gd name="connsiteX161" fmla="*/ 1765214 w 4603109"/>
                      <a:gd name="connsiteY161" fmla="*/ 0 h 924402"/>
                      <a:gd name="connsiteX162" fmla="*/ 1770320 w 4603109"/>
                      <a:gd name="connsiteY162" fmla="*/ 0 h 924402"/>
                      <a:gd name="connsiteX163" fmla="*/ 1777110 w 4603109"/>
                      <a:gd name="connsiteY163" fmla="*/ 0 h 924402"/>
                      <a:gd name="connsiteX164" fmla="*/ 1779774 w 4603109"/>
                      <a:gd name="connsiteY164" fmla="*/ 0 h 924402"/>
                      <a:gd name="connsiteX165" fmla="*/ 1792721 w 4603109"/>
                      <a:gd name="connsiteY165" fmla="*/ 0 h 924402"/>
                      <a:gd name="connsiteX166" fmla="*/ 1794981 w 4603109"/>
                      <a:gd name="connsiteY166" fmla="*/ 0 h 924402"/>
                      <a:gd name="connsiteX167" fmla="*/ 1825045 w 4603109"/>
                      <a:gd name="connsiteY167" fmla="*/ 0 h 924402"/>
                      <a:gd name="connsiteX168" fmla="*/ 1825769 w 4603109"/>
                      <a:gd name="connsiteY168" fmla="*/ 0 h 924402"/>
                      <a:gd name="connsiteX169" fmla="*/ 1838732 w 4603109"/>
                      <a:gd name="connsiteY169" fmla="*/ 0 h 924402"/>
                      <a:gd name="connsiteX170" fmla="*/ 1845818 w 4603109"/>
                      <a:gd name="connsiteY170" fmla="*/ 0 h 924402"/>
                      <a:gd name="connsiteX171" fmla="*/ 1849697 w 4603109"/>
                      <a:gd name="connsiteY171" fmla="*/ 0 h 924402"/>
                      <a:gd name="connsiteX172" fmla="*/ 1852412 w 4603109"/>
                      <a:gd name="connsiteY172" fmla="*/ 0 h 924402"/>
                      <a:gd name="connsiteX173" fmla="*/ 1853903 w 4603109"/>
                      <a:gd name="connsiteY173" fmla="*/ 0 h 924402"/>
                      <a:gd name="connsiteX174" fmla="*/ 1863327 w 4603109"/>
                      <a:gd name="connsiteY174" fmla="*/ 0 h 924402"/>
                      <a:gd name="connsiteX175" fmla="*/ 1868796 w 4603109"/>
                      <a:gd name="connsiteY175" fmla="*/ 0 h 924402"/>
                      <a:gd name="connsiteX176" fmla="*/ 1874815 w 4603109"/>
                      <a:gd name="connsiteY176" fmla="*/ 0 h 924402"/>
                      <a:gd name="connsiteX177" fmla="*/ 1876306 w 4603109"/>
                      <a:gd name="connsiteY177" fmla="*/ 0 h 924402"/>
                      <a:gd name="connsiteX178" fmla="*/ 1880821 w 4603109"/>
                      <a:gd name="connsiteY178" fmla="*/ 0 h 924402"/>
                      <a:gd name="connsiteX179" fmla="*/ 1882477 w 4603109"/>
                      <a:gd name="connsiteY179" fmla="*/ 0 h 924402"/>
                      <a:gd name="connsiteX180" fmla="*/ 1883936 w 4603109"/>
                      <a:gd name="connsiteY180" fmla="*/ 0 h 924402"/>
                      <a:gd name="connsiteX181" fmla="*/ 1885268 w 4603109"/>
                      <a:gd name="connsiteY181" fmla="*/ 0 h 924402"/>
                      <a:gd name="connsiteX182" fmla="*/ 1896427 w 4603109"/>
                      <a:gd name="connsiteY182" fmla="*/ 0 h 924402"/>
                      <a:gd name="connsiteX183" fmla="*/ 1898089 w 4603109"/>
                      <a:gd name="connsiteY183" fmla="*/ 0 h 924402"/>
                      <a:gd name="connsiteX184" fmla="*/ 1904879 w 4603109"/>
                      <a:gd name="connsiteY184" fmla="*/ 0 h 924402"/>
                      <a:gd name="connsiteX185" fmla="*/ 1907543 w 4603109"/>
                      <a:gd name="connsiteY185" fmla="*/ 0 h 924402"/>
                      <a:gd name="connsiteX186" fmla="*/ 1911018 w 4603109"/>
                      <a:gd name="connsiteY186" fmla="*/ 0 h 924402"/>
                      <a:gd name="connsiteX187" fmla="*/ 1919986 w 4603109"/>
                      <a:gd name="connsiteY187" fmla="*/ 0 h 924402"/>
                      <a:gd name="connsiteX188" fmla="*/ 1927124 w 4603109"/>
                      <a:gd name="connsiteY188" fmla="*/ 0 h 924402"/>
                      <a:gd name="connsiteX189" fmla="*/ 1927489 w 4603109"/>
                      <a:gd name="connsiteY189" fmla="*/ 0 h 924402"/>
                      <a:gd name="connsiteX190" fmla="*/ 1927911 w 4603109"/>
                      <a:gd name="connsiteY190" fmla="*/ 0 h 924402"/>
                      <a:gd name="connsiteX191" fmla="*/ 1929402 w 4603109"/>
                      <a:gd name="connsiteY191" fmla="*/ 0 h 924402"/>
                      <a:gd name="connsiteX192" fmla="*/ 1946726 w 4603109"/>
                      <a:gd name="connsiteY192" fmla="*/ 0 h 924402"/>
                      <a:gd name="connsiteX193" fmla="*/ 1949525 w 4603109"/>
                      <a:gd name="connsiteY193" fmla="*/ 0 h 924402"/>
                      <a:gd name="connsiteX194" fmla="*/ 1957554 w 4603109"/>
                      <a:gd name="connsiteY194" fmla="*/ 0 h 924402"/>
                      <a:gd name="connsiteX195" fmla="*/ 1957975 w 4603109"/>
                      <a:gd name="connsiteY195" fmla="*/ 0 h 924402"/>
                      <a:gd name="connsiteX196" fmla="*/ 1973587 w 4603109"/>
                      <a:gd name="connsiteY196" fmla="*/ 0 h 924402"/>
                      <a:gd name="connsiteX197" fmla="*/ 1978520 w 4603109"/>
                      <a:gd name="connsiteY197" fmla="*/ 0 h 924402"/>
                      <a:gd name="connsiteX198" fmla="*/ 1980012 w 4603109"/>
                      <a:gd name="connsiteY198" fmla="*/ 0 h 924402"/>
                      <a:gd name="connsiteX199" fmla="*/ 1980181 w 4603109"/>
                      <a:gd name="connsiteY199" fmla="*/ 0 h 924402"/>
                      <a:gd name="connsiteX200" fmla="*/ 1981672 w 4603109"/>
                      <a:gd name="connsiteY200" fmla="*/ 0 h 924402"/>
                      <a:gd name="connsiteX201" fmla="*/ 2008585 w 4603109"/>
                      <a:gd name="connsiteY201" fmla="*/ 0 h 924402"/>
                      <a:gd name="connsiteX202" fmla="*/ 2009218 w 4603109"/>
                      <a:gd name="connsiteY202" fmla="*/ 0 h 924402"/>
                      <a:gd name="connsiteX203" fmla="*/ 2010246 w 4603109"/>
                      <a:gd name="connsiteY203" fmla="*/ 0 h 924402"/>
                      <a:gd name="connsiteX204" fmla="*/ 2010709 w 4603109"/>
                      <a:gd name="connsiteY204" fmla="*/ 0 h 924402"/>
                      <a:gd name="connsiteX205" fmla="*/ 2011705 w 4603109"/>
                      <a:gd name="connsiteY205" fmla="*/ 0 h 924402"/>
                      <a:gd name="connsiteX206" fmla="*/ 2024147 w 4603109"/>
                      <a:gd name="connsiteY206" fmla="*/ 0 h 924402"/>
                      <a:gd name="connsiteX207" fmla="*/ 2024196 w 4603109"/>
                      <a:gd name="connsiteY207" fmla="*/ 0 h 924402"/>
                      <a:gd name="connsiteX208" fmla="*/ 2024981 w 4603109"/>
                      <a:gd name="connsiteY208" fmla="*/ 0 h 924402"/>
                      <a:gd name="connsiteX209" fmla="*/ 2025353 w 4603109"/>
                      <a:gd name="connsiteY209" fmla="*/ 0 h 924402"/>
                      <a:gd name="connsiteX210" fmla="*/ 2026473 w 4603109"/>
                      <a:gd name="connsiteY210" fmla="*/ 0 h 924402"/>
                      <a:gd name="connsiteX211" fmla="*/ 2031619 w 4603109"/>
                      <a:gd name="connsiteY211" fmla="*/ 0 h 924402"/>
                      <a:gd name="connsiteX212" fmla="*/ 2033110 w 4603109"/>
                      <a:gd name="connsiteY212" fmla="*/ 0 h 924402"/>
                      <a:gd name="connsiteX213" fmla="*/ 2038787 w 4603109"/>
                      <a:gd name="connsiteY213" fmla="*/ 0 h 924402"/>
                      <a:gd name="connsiteX214" fmla="*/ 2039282 w 4603109"/>
                      <a:gd name="connsiteY214" fmla="*/ 0 h 924402"/>
                      <a:gd name="connsiteX215" fmla="*/ 2047755 w 4603109"/>
                      <a:gd name="connsiteY215" fmla="*/ 0 h 924402"/>
                      <a:gd name="connsiteX216" fmla="*/ 2051230 w 4603109"/>
                      <a:gd name="connsiteY216" fmla="*/ 0 h 924402"/>
                      <a:gd name="connsiteX217" fmla="*/ 2054893 w 4603109"/>
                      <a:gd name="connsiteY217" fmla="*/ 0 h 924402"/>
                      <a:gd name="connsiteX218" fmla="*/ 2055046 w 4603109"/>
                      <a:gd name="connsiteY218" fmla="*/ 0 h 924402"/>
                      <a:gd name="connsiteX219" fmla="*/ 2055258 w 4603109"/>
                      <a:gd name="connsiteY219" fmla="*/ 0 h 924402"/>
                      <a:gd name="connsiteX220" fmla="*/ 2055680 w 4603109"/>
                      <a:gd name="connsiteY220" fmla="*/ 0 h 924402"/>
                      <a:gd name="connsiteX221" fmla="*/ 2057171 w 4603109"/>
                      <a:gd name="connsiteY221" fmla="*/ 0 h 924402"/>
                      <a:gd name="connsiteX222" fmla="*/ 2061683 w 4603109"/>
                      <a:gd name="connsiteY222" fmla="*/ 0 h 924402"/>
                      <a:gd name="connsiteX223" fmla="*/ 2067702 w 4603109"/>
                      <a:gd name="connsiteY223" fmla="*/ 0 h 924402"/>
                      <a:gd name="connsiteX224" fmla="*/ 2074495 w 4603109"/>
                      <a:gd name="connsiteY224" fmla="*/ 0 h 924402"/>
                      <a:gd name="connsiteX225" fmla="*/ 2077294 w 4603109"/>
                      <a:gd name="connsiteY225" fmla="*/ 0 h 924402"/>
                      <a:gd name="connsiteX226" fmla="*/ 2084504 w 4603109"/>
                      <a:gd name="connsiteY226" fmla="*/ 0 h 924402"/>
                      <a:gd name="connsiteX227" fmla="*/ 2085323 w 4603109"/>
                      <a:gd name="connsiteY227" fmla="*/ 0 h 924402"/>
                      <a:gd name="connsiteX228" fmla="*/ 2085744 w 4603109"/>
                      <a:gd name="connsiteY228" fmla="*/ 0 h 924402"/>
                      <a:gd name="connsiteX229" fmla="*/ 2097766 w 4603109"/>
                      <a:gd name="connsiteY229" fmla="*/ 0 h 924402"/>
                      <a:gd name="connsiteX230" fmla="*/ 2106289 w 4603109"/>
                      <a:gd name="connsiteY230" fmla="*/ 0 h 924402"/>
                      <a:gd name="connsiteX231" fmla="*/ 2107781 w 4603109"/>
                      <a:gd name="connsiteY231" fmla="*/ 0 h 924402"/>
                      <a:gd name="connsiteX232" fmla="*/ 2128956 w 4603109"/>
                      <a:gd name="connsiteY232" fmla="*/ 0 h 924402"/>
                      <a:gd name="connsiteX233" fmla="*/ 2129514 w 4603109"/>
                      <a:gd name="connsiteY233" fmla="*/ 0 h 924402"/>
                      <a:gd name="connsiteX234" fmla="*/ 2136354 w 4603109"/>
                      <a:gd name="connsiteY234" fmla="*/ 0 h 924402"/>
                      <a:gd name="connsiteX235" fmla="*/ 2136987 w 4603109"/>
                      <a:gd name="connsiteY235" fmla="*/ 0 h 924402"/>
                      <a:gd name="connsiteX236" fmla="*/ 2138478 w 4603109"/>
                      <a:gd name="connsiteY236" fmla="*/ 0 h 924402"/>
                      <a:gd name="connsiteX237" fmla="*/ 2151916 w 4603109"/>
                      <a:gd name="connsiteY237" fmla="*/ 0 h 924402"/>
                      <a:gd name="connsiteX238" fmla="*/ 2152750 w 4603109"/>
                      <a:gd name="connsiteY238" fmla="*/ 0 h 924402"/>
                      <a:gd name="connsiteX239" fmla="*/ 2153122 w 4603109"/>
                      <a:gd name="connsiteY239" fmla="*/ 0 h 924402"/>
                      <a:gd name="connsiteX240" fmla="*/ 2154242 w 4603109"/>
                      <a:gd name="connsiteY240" fmla="*/ 0 h 924402"/>
                      <a:gd name="connsiteX241" fmla="*/ 2156597 w 4603109"/>
                      <a:gd name="connsiteY241" fmla="*/ 0 h 924402"/>
                      <a:gd name="connsiteX242" fmla="*/ 2159388 w 4603109"/>
                      <a:gd name="connsiteY242" fmla="*/ 0 h 924402"/>
                      <a:gd name="connsiteX243" fmla="*/ 2160879 w 4603109"/>
                      <a:gd name="connsiteY243" fmla="*/ 0 h 924402"/>
                      <a:gd name="connsiteX244" fmla="*/ 2161633 w 4603109"/>
                      <a:gd name="connsiteY244" fmla="*/ 0 h 924402"/>
                      <a:gd name="connsiteX245" fmla="*/ 2167051 w 4603109"/>
                      <a:gd name="connsiteY245" fmla="*/ 0 h 924402"/>
                      <a:gd name="connsiteX246" fmla="*/ 2178999 w 4603109"/>
                      <a:gd name="connsiteY246" fmla="*/ 0 h 924402"/>
                      <a:gd name="connsiteX247" fmla="*/ 2182158 w 4603109"/>
                      <a:gd name="connsiteY247" fmla="*/ 0 h 924402"/>
                      <a:gd name="connsiteX248" fmla="*/ 2182815 w 4603109"/>
                      <a:gd name="connsiteY248" fmla="*/ 0 h 924402"/>
                      <a:gd name="connsiteX249" fmla="*/ 2188666 w 4603109"/>
                      <a:gd name="connsiteY249" fmla="*/ 0 h 924402"/>
                      <a:gd name="connsiteX250" fmla="*/ 2189452 w 4603109"/>
                      <a:gd name="connsiteY250" fmla="*/ 0 h 924402"/>
                      <a:gd name="connsiteX251" fmla="*/ 2191697 w 4603109"/>
                      <a:gd name="connsiteY251" fmla="*/ 0 h 924402"/>
                      <a:gd name="connsiteX252" fmla="*/ 2195471 w 4603109"/>
                      <a:gd name="connsiteY252" fmla="*/ 0 h 924402"/>
                      <a:gd name="connsiteX253" fmla="*/ 2201759 w 4603109"/>
                      <a:gd name="connsiteY253" fmla="*/ 0 h 924402"/>
                      <a:gd name="connsiteX254" fmla="*/ 2203100 w 4603109"/>
                      <a:gd name="connsiteY254" fmla="*/ 0 h 924402"/>
                      <a:gd name="connsiteX255" fmla="*/ 2204559 w 4603109"/>
                      <a:gd name="connsiteY255" fmla="*/ 0 h 924402"/>
                      <a:gd name="connsiteX256" fmla="*/ 2204591 w 4603109"/>
                      <a:gd name="connsiteY256" fmla="*/ 0 h 924402"/>
                      <a:gd name="connsiteX257" fmla="*/ 2212273 w 4603109"/>
                      <a:gd name="connsiteY257" fmla="*/ 0 h 924402"/>
                      <a:gd name="connsiteX258" fmla="*/ 2225535 w 4603109"/>
                      <a:gd name="connsiteY258" fmla="*/ 0 h 924402"/>
                      <a:gd name="connsiteX259" fmla="*/ 2231674 w 4603109"/>
                      <a:gd name="connsiteY259" fmla="*/ 0 h 924402"/>
                      <a:gd name="connsiteX260" fmla="*/ 2232096 w 4603109"/>
                      <a:gd name="connsiteY260" fmla="*/ 0 h 924402"/>
                      <a:gd name="connsiteX261" fmla="*/ 2232220 w 4603109"/>
                      <a:gd name="connsiteY261" fmla="*/ 0 h 924402"/>
                      <a:gd name="connsiteX262" fmla="*/ 2233118 w 4603109"/>
                      <a:gd name="connsiteY262" fmla="*/ 0 h 924402"/>
                      <a:gd name="connsiteX263" fmla="*/ 2233165 w 4603109"/>
                      <a:gd name="connsiteY263" fmla="*/ 0 h 924402"/>
                      <a:gd name="connsiteX264" fmla="*/ 2256725 w 4603109"/>
                      <a:gd name="connsiteY264" fmla="*/ 0 h 924402"/>
                      <a:gd name="connsiteX265" fmla="*/ 2257283 w 4603109"/>
                      <a:gd name="connsiteY265" fmla="*/ 0 h 924402"/>
                      <a:gd name="connsiteX266" fmla="*/ 2262285 w 4603109"/>
                      <a:gd name="connsiteY266" fmla="*/ 0 h 924402"/>
                      <a:gd name="connsiteX267" fmla="*/ 2284366 w 4603109"/>
                      <a:gd name="connsiteY267" fmla="*/ 0 h 924402"/>
                      <a:gd name="connsiteX268" fmla="*/ 2289402 w 4603109"/>
                      <a:gd name="connsiteY268" fmla="*/ 0 h 924402"/>
                      <a:gd name="connsiteX269" fmla="*/ 2292052 w 4603109"/>
                      <a:gd name="connsiteY269" fmla="*/ 0 h 924402"/>
                      <a:gd name="connsiteX270" fmla="*/ 2299271 w 4603109"/>
                      <a:gd name="connsiteY270" fmla="*/ 0 h 924402"/>
                      <a:gd name="connsiteX271" fmla="*/ 2308721 w 4603109"/>
                      <a:gd name="connsiteY271" fmla="*/ 0 h 924402"/>
                      <a:gd name="connsiteX272" fmla="*/ 2309927 w 4603109"/>
                      <a:gd name="connsiteY272" fmla="*/ 0 h 924402"/>
                      <a:gd name="connsiteX273" fmla="*/ 2316435 w 4603109"/>
                      <a:gd name="connsiteY273" fmla="*/ 0 h 924402"/>
                      <a:gd name="connsiteX274" fmla="*/ 2316703 w 4603109"/>
                      <a:gd name="connsiteY274" fmla="*/ 0 h 924402"/>
                      <a:gd name="connsiteX275" fmla="*/ 2319466 w 4603109"/>
                      <a:gd name="connsiteY275" fmla="*/ 0 h 924402"/>
                      <a:gd name="connsiteX276" fmla="*/ 2322840 w 4603109"/>
                      <a:gd name="connsiteY276" fmla="*/ 0 h 924402"/>
                      <a:gd name="connsiteX277" fmla="*/ 2329528 w 4603109"/>
                      <a:gd name="connsiteY277" fmla="*/ 0 h 924402"/>
                      <a:gd name="connsiteX278" fmla="*/ 2330869 w 4603109"/>
                      <a:gd name="connsiteY278" fmla="*/ 0 h 924402"/>
                      <a:gd name="connsiteX279" fmla="*/ 2332328 w 4603109"/>
                      <a:gd name="connsiteY279" fmla="*/ 0 h 924402"/>
                      <a:gd name="connsiteX280" fmla="*/ 2332360 w 4603109"/>
                      <a:gd name="connsiteY280" fmla="*/ 0 h 924402"/>
                      <a:gd name="connsiteX281" fmla="*/ 2335803 w 4603109"/>
                      <a:gd name="connsiteY281" fmla="*/ 0 h 924402"/>
                      <a:gd name="connsiteX282" fmla="*/ 2343312 w 4603109"/>
                      <a:gd name="connsiteY282" fmla="*/ 0 h 924402"/>
                      <a:gd name="connsiteX283" fmla="*/ 2344804 w 4603109"/>
                      <a:gd name="connsiteY283" fmla="*/ 0 h 924402"/>
                      <a:gd name="connsiteX284" fmla="*/ 2346768 w 4603109"/>
                      <a:gd name="connsiteY284" fmla="*/ 0 h 924402"/>
                      <a:gd name="connsiteX285" fmla="*/ 2347827 w 4603109"/>
                      <a:gd name="connsiteY285" fmla="*/ 0 h 924402"/>
                      <a:gd name="connsiteX286" fmla="*/ 2352274 w 4603109"/>
                      <a:gd name="connsiteY286" fmla="*/ 0 h 924402"/>
                      <a:gd name="connsiteX287" fmla="*/ 2359443 w 4603109"/>
                      <a:gd name="connsiteY287" fmla="*/ 0 h 924402"/>
                      <a:gd name="connsiteX288" fmla="*/ 2359865 w 4603109"/>
                      <a:gd name="connsiteY288" fmla="*/ 0 h 924402"/>
                      <a:gd name="connsiteX289" fmla="*/ 2359989 w 4603109"/>
                      <a:gd name="connsiteY289" fmla="*/ 0 h 924402"/>
                      <a:gd name="connsiteX290" fmla="*/ 2360887 w 4603109"/>
                      <a:gd name="connsiteY290" fmla="*/ 0 h 924402"/>
                      <a:gd name="connsiteX291" fmla="*/ 2360934 w 4603109"/>
                      <a:gd name="connsiteY291" fmla="*/ 0 h 924402"/>
                      <a:gd name="connsiteX292" fmla="*/ 2371886 w 4603109"/>
                      <a:gd name="connsiteY292" fmla="*/ 0 h 924402"/>
                      <a:gd name="connsiteX293" fmla="*/ 2373377 w 4603109"/>
                      <a:gd name="connsiteY293" fmla="*/ 0 h 924402"/>
                      <a:gd name="connsiteX294" fmla="*/ 2377892 w 4603109"/>
                      <a:gd name="connsiteY294" fmla="*/ 0 h 924402"/>
                      <a:gd name="connsiteX295" fmla="*/ 2382339 w 4603109"/>
                      <a:gd name="connsiteY295" fmla="*/ 0 h 924402"/>
                      <a:gd name="connsiteX296" fmla="*/ 2390054 w 4603109"/>
                      <a:gd name="connsiteY296" fmla="*/ 0 h 924402"/>
                      <a:gd name="connsiteX297" fmla="*/ 2419821 w 4603109"/>
                      <a:gd name="connsiteY297" fmla="*/ 0 h 924402"/>
                      <a:gd name="connsiteX298" fmla="*/ 2427040 w 4603109"/>
                      <a:gd name="connsiteY298" fmla="*/ 0 h 924402"/>
                      <a:gd name="connsiteX299" fmla="*/ 2436490 w 4603109"/>
                      <a:gd name="connsiteY299" fmla="*/ 0 h 924402"/>
                      <a:gd name="connsiteX300" fmla="*/ 2444472 w 4603109"/>
                      <a:gd name="connsiteY300" fmla="*/ 0 h 924402"/>
                      <a:gd name="connsiteX301" fmla="*/ 2448678 w 4603109"/>
                      <a:gd name="connsiteY301" fmla="*/ 0 h 924402"/>
                      <a:gd name="connsiteX302" fmla="*/ 2450171 w 4603109"/>
                      <a:gd name="connsiteY302" fmla="*/ 0 h 924402"/>
                      <a:gd name="connsiteX303" fmla="*/ 2450609 w 4603109"/>
                      <a:gd name="connsiteY303" fmla="*/ 0 h 924402"/>
                      <a:gd name="connsiteX304" fmla="*/ 2463572 w 4603109"/>
                      <a:gd name="connsiteY304" fmla="*/ 0 h 924402"/>
                      <a:gd name="connsiteX305" fmla="*/ 2471081 w 4603109"/>
                      <a:gd name="connsiteY305" fmla="*/ 0 h 924402"/>
                      <a:gd name="connsiteX306" fmla="*/ 2472573 w 4603109"/>
                      <a:gd name="connsiteY306" fmla="*/ 0 h 924402"/>
                      <a:gd name="connsiteX307" fmla="*/ 2474537 w 4603109"/>
                      <a:gd name="connsiteY307" fmla="*/ 0 h 924402"/>
                      <a:gd name="connsiteX308" fmla="*/ 2475596 w 4603109"/>
                      <a:gd name="connsiteY308" fmla="*/ 0 h 924402"/>
                      <a:gd name="connsiteX309" fmla="*/ 2477252 w 4603109"/>
                      <a:gd name="connsiteY309" fmla="*/ 0 h 924402"/>
                      <a:gd name="connsiteX310" fmla="*/ 2478712 w 4603109"/>
                      <a:gd name="connsiteY310" fmla="*/ 0 h 924402"/>
                      <a:gd name="connsiteX311" fmla="*/ 2478743 w 4603109"/>
                      <a:gd name="connsiteY311" fmla="*/ 0 h 924402"/>
                      <a:gd name="connsiteX312" fmla="*/ 2480043 w 4603109"/>
                      <a:gd name="connsiteY312" fmla="*/ 0 h 924402"/>
                      <a:gd name="connsiteX313" fmla="*/ 2499655 w 4603109"/>
                      <a:gd name="connsiteY313" fmla="*/ 0 h 924402"/>
                      <a:gd name="connsiteX314" fmla="*/ 2501146 w 4603109"/>
                      <a:gd name="connsiteY314" fmla="*/ 0 h 924402"/>
                      <a:gd name="connsiteX315" fmla="*/ 2505661 w 4603109"/>
                      <a:gd name="connsiteY315" fmla="*/ 0 h 924402"/>
                      <a:gd name="connsiteX316" fmla="*/ 2508776 w 4603109"/>
                      <a:gd name="connsiteY316" fmla="*/ 0 h 924402"/>
                      <a:gd name="connsiteX317" fmla="*/ 2510108 w 4603109"/>
                      <a:gd name="connsiteY317" fmla="*/ 0 h 924402"/>
                      <a:gd name="connsiteX318" fmla="*/ 2524178 w 4603109"/>
                      <a:gd name="connsiteY318" fmla="*/ 0 h 924402"/>
                      <a:gd name="connsiteX319" fmla="*/ 2525248 w 4603109"/>
                      <a:gd name="connsiteY319" fmla="*/ 0 h 924402"/>
                      <a:gd name="connsiteX320" fmla="*/ 2525669 w 4603109"/>
                      <a:gd name="connsiteY320" fmla="*/ 0 h 924402"/>
                      <a:gd name="connsiteX321" fmla="*/ 2552329 w 4603109"/>
                      <a:gd name="connsiteY321" fmla="*/ 0 h 924402"/>
                      <a:gd name="connsiteX322" fmla="*/ 2552751 w 4603109"/>
                      <a:gd name="connsiteY322" fmla="*/ 0 h 924402"/>
                      <a:gd name="connsiteX323" fmla="*/ 2554242 w 4603109"/>
                      <a:gd name="connsiteY323" fmla="*/ 0 h 924402"/>
                      <a:gd name="connsiteX324" fmla="*/ 2574787 w 4603109"/>
                      <a:gd name="connsiteY324" fmla="*/ 0 h 924402"/>
                      <a:gd name="connsiteX325" fmla="*/ 2576279 w 4603109"/>
                      <a:gd name="connsiteY325" fmla="*/ 0 h 924402"/>
                      <a:gd name="connsiteX326" fmla="*/ 2576447 w 4603109"/>
                      <a:gd name="connsiteY326" fmla="*/ 0 h 924402"/>
                      <a:gd name="connsiteX327" fmla="*/ 2577940 w 4603109"/>
                      <a:gd name="connsiteY327" fmla="*/ 0 h 924402"/>
                      <a:gd name="connsiteX328" fmla="*/ 2603360 w 4603109"/>
                      <a:gd name="connsiteY328" fmla="*/ 0 h 924402"/>
                      <a:gd name="connsiteX329" fmla="*/ 2604852 w 4603109"/>
                      <a:gd name="connsiteY329" fmla="*/ 0 h 924402"/>
                      <a:gd name="connsiteX330" fmla="*/ 2605021 w 4603109"/>
                      <a:gd name="connsiteY330" fmla="*/ 0 h 924402"/>
                      <a:gd name="connsiteX331" fmla="*/ 2605484 w 4603109"/>
                      <a:gd name="connsiteY331" fmla="*/ 0 h 924402"/>
                      <a:gd name="connsiteX332" fmla="*/ 2606481 w 4603109"/>
                      <a:gd name="connsiteY332" fmla="*/ 0 h 924402"/>
                      <a:gd name="connsiteX333" fmla="*/ 2606512 w 4603109"/>
                      <a:gd name="connsiteY333" fmla="*/ 0 h 924402"/>
                      <a:gd name="connsiteX334" fmla="*/ 2606976 w 4603109"/>
                      <a:gd name="connsiteY334" fmla="*/ 0 h 924402"/>
                      <a:gd name="connsiteX335" fmla="*/ 2618923 w 4603109"/>
                      <a:gd name="connsiteY335" fmla="*/ 0 h 924402"/>
                      <a:gd name="connsiteX336" fmla="*/ 2621248 w 4603109"/>
                      <a:gd name="connsiteY336" fmla="*/ 0 h 924402"/>
                      <a:gd name="connsiteX337" fmla="*/ 2622740 w 4603109"/>
                      <a:gd name="connsiteY337" fmla="*/ 0 h 924402"/>
                      <a:gd name="connsiteX338" fmla="*/ 2627885 w 4603109"/>
                      <a:gd name="connsiteY338" fmla="*/ 0 h 924402"/>
                      <a:gd name="connsiteX339" fmla="*/ 2629377 w 4603109"/>
                      <a:gd name="connsiteY339" fmla="*/ 0 h 924402"/>
                      <a:gd name="connsiteX340" fmla="*/ 2634058 w 4603109"/>
                      <a:gd name="connsiteY340" fmla="*/ 0 h 924402"/>
                      <a:gd name="connsiteX341" fmla="*/ 2635549 w 4603109"/>
                      <a:gd name="connsiteY341" fmla="*/ 0 h 924402"/>
                      <a:gd name="connsiteX342" fmla="*/ 2636545 w 4603109"/>
                      <a:gd name="connsiteY342" fmla="*/ 0 h 924402"/>
                      <a:gd name="connsiteX343" fmla="*/ 2648987 w 4603109"/>
                      <a:gd name="connsiteY343" fmla="*/ 0 h 924402"/>
                      <a:gd name="connsiteX344" fmla="*/ 2649821 w 4603109"/>
                      <a:gd name="connsiteY344" fmla="*/ 0 h 924402"/>
                      <a:gd name="connsiteX345" fmla="*/ 2651313 w 4603109"/>
                      <a:gd name="connsiteY345" fmla="*/ 0 h 924402"/>
                      <a:gd name="connsiteX346" fmla="*/ 2651947 w 4603109"/>
                      <a:gd name="connsiteY346" fmla="*/ 0 h 924402"/>
                      <a:gd name="connsiteX347" fmla="*/ 2653017 w 4603109"/>
                      <a:gd name="connsiteY347" fmla="*/ 0 h 924402"/>
                      <a:gd name="connsiteX348" fmla="*/ 2653438 w 4603109"/>
                      <a:gd name="connsiteY348" fmla="*/ 0 h 924402"/>
                      <a:gd name="connsiteX349" fmla="*/ 2656459 w 4603109"/>
                      <a:gd name="connsiteY349" fmla="*/ 0 h 924402"/>
                      <a:gd name="connsiteX350" fmla="*/ 2657950 w 4603109"/>
                      <a:gd name="connsiteY350" fmla="*/ 0 h 924402"/>
                      <a:gd name="connsiteX351" fmla="*/ 2665460 w 4603109"/>
                      <a:gd name="connsiteY351" fmla="*/ 0 h 924402"/>
                      <a:gd name="connsiteX352" fmla="*/ 2680098 w 4603109"/>
                      <a:gd name="connsiteY352" fmla="*/ 0 h 924402"/>
                      <a:gd name="connsiteX353" fmla="*/ 2680520 w 4603109"/>
                      <a:gd name="connsiteY353" fmla="*/ 0 h 924402"/>
                      <a:gd name="connsiteX354" fmla="*/ 2682011 w 4603109"/>
                      <a:gd name="connsiteY354" fmla="*/ 0 h 924402"/>
                      <a:gd name="connsiteX355" fmla="*/ 2692542 w 4603109"/>
                      <a:gd name="connsiteY355" fmla="*/ 0 h 924402"/>
                      <a:gd name="connsiteX356" fmla="*/ 2702556 w 4603109"/>
                      <a:gd name="connsiteY356" fmla="*/ 0 h 924402"/>
                      <a:gd name="connsiteX357" fmla="*/ 2704048 w 4603109"/>
                      <a:gd name="connsiteY357" fmla="*/ 0 h 924402"/>
                      <a:gd name="connsiteX358" fmla="*/ 2724289 w 4603109"/>
                      <a:gd name="connsiteY358" fmla="*/ 0 h 924402"/>
                      <a:gd name="connsiteX359" fmla="*/ 2731129 w 4603109"/>
                      <a:gd name="connsiteY359" fmla="*/ 0 h 924402"/>
                      <a:gd name="connsiteX360" fmla="*/ 2732621 w 4603109"/>
                      <a:gd name="connsiteY360" fmla="*/ 0 h 924402"/>
                      <a:gd name="connsiteX361" fmla="*/ 2733253 w 4603109"/>
                      <a:gd name="connsiteY361" fmla="*/ 0 h 924402"/>
                      <a:gd name="connsiteX362" fmla="*/ 2734745 w 4603109"/>
                      <a:gd name="connsiteY362" fmla="*/ 0 h 924402"/>
                      <a:gd name="connsiteX363" fmla="*/ 2746692 w 4603109"/>
                      <a:gd name="connsiteY363" fmla="*/ 0 h 924402"/>
                      <a:gd name="connsiteX364" fmla="*/ 2749017 w 4603109"/>
                      <a:gd name="connsiteY364" fmla="*/ 0 h 924402"/>
                      <a:gd name="connsiteX365" fmla="*/ 2750509 w 4603109"/>
                      <a:gd name="connsiteY365" fmla="*/ 0 h 924402"/>
                      <a:gd name="connsiteX366" fmla="*/ 2754354 w 4603109"/>
                      <a:gd name="connsiteY366" fmla="*/ 0 h 924402"/>
                      <a:gd name="connsiteX367" fmla="*/ 2755654 w 4603109"/>
                      <a:gd name="connsiteY367" fmla="*/ 0 h 924402"/>
                      <a:gd name="connsiteX368" fmla="*/ 2757146 w 4603109"/>
                      <a:gd name="connsiteY368" fmla="*/ 0 h 924402"/>
                      <a:gd name="connsiteX369" fmla="*/ 2761827 w 4603109"/>
                      <a:gd name="connsiteY369" fmla="*/ 0 h 924402"/>
                      <a:gd name="connsiteX370" fmla="*/ 2763318 w 4603109"/>
                      <a:gd name="connsiteY370" fmla="*/ 0 h 924402"/>
                      <a:gd name="connsiteX371" fmla="*/ 2776756 w 4603109"/>
                      <a:gd name="connsiteY371" fmla="*/ 0 h 924402"/>
                      <a:gd name="connsiteX372" fmla="*/ 2777590 w 4603109"/>
                      <a:gd name="connsiteY372" fmla="*/ 0 h 924402"/>
                      <a:gd name="connsiteX373" fmla="*/ 2779082 w 4603109"/>
                      <a:gd name="connsiteY373" fmla="*/ 0 h 924402"/>
                      <a:gd name="connsiteX374" fmla="*/ 2783442 w 4603109"/>
                      <a:gd name="connsiteY374" fmla="*/ 0 h 924402"/>
                      <a:gd name="connsiteX375" fmla="*/ 2784228 w 4603109"/>
                      <a:gd name="connsiteY375" fmla="*/ 0 h 924402"/>
                      <a:gd name="connsiteX376" fmla="*/ 2785719 w 4603109"/>
                      <a:gd name="connsiteY376" fmla="*/ 0 h 924402"/>
                      <a:gd name="connsiteX377" fmla="*/ 2786473 w 4603109"/>
                      <a:gd name="connsiteY377" fmla="*/ 0 h 924402"/>
                      <a:gd name="connsiteX378" fmla="*/ 2793229 w 4603109"/>
                      <a:gd name="connsiteY378" fmla="*/ 0 h 924402"/>
                      <a:gd name="connsiteX379" fmla="*/ 2799367 w 4603109"/>
                      <a:gd name="connsiteY379" fmla="*/ 0 h 924402"/>
                      <a:gd name="connsiteX380" fmla="*/ 2813506 w 4603109"/>
                      <a:gd name="connsiteY380" fmla="*/ 0 h 924402"/>
                      <a:gd name="connsiteX381" fmla="*/ 2820311 w 4603109"/>
                      <a:gd name="connsiteY381" fmla="*/ 0 h 924402"/>
                      <a:gd name="connsiteX382" fmla="*/ 2827893 w 4603109"/>
                      <a:gd name="connsiteY382" fmla="*/ 0 h 924402"/>
                      <a:gd name="connsiteX383" fmla="*/ 2827940 w 4603109"/>
                      <a:gd name="connsiteY383" fmla="*/ 0 h 924402"/>
                      <a:gd name="connsiteX384" fmla="*/ 2829431 w 4603109"/>
                      <a:gd name="connsiteY384" fmla="*/ 0 h 924402"/>
                      <a:gd name="connsiteX385" fmla="*/ 2829978 w 4603109"/>
                      <a:gd name="connsiteY385" fmla="*/ 0 h 924402"/>
                      <a:gd name="connsiteX386" fmla="*/ 2852058 w 4603109"/>
                      <a:gd name="connsiteY386" fmla="*/ 0 h 924402"/>
                      <a:gd name="connsiteX387" fmla="*/ 2857060 w 4603109"/>
                      <a:gd name="connsiteY387" fmla="*/ 0 h 924402"/>
                      <a:gd name="connsiteX388" fmla="*/ 2857958 w 4603109"/>
                      <a:gd name="connsiteY388" fmla="*/ 0 h 924402"/>
                      <a:gd name="connsiteX389" fmla="*/ 2871601 w 4603109"/>
                      <a:gd name="connsiteY389" fmla="*/ 0 h 924402"/>
                      <a:gd name="connsiteX390" fmla="*/ 2882123 w 4603109"/>
                      <a:gd name="connsiteY390" fmla="*/ 0 h 924402"/>
                      <a:gd name="connsiteX391" fmla="*/ 2894046 w 4603109"/>
                      <a:gd name="connsiteY391" fmla="*/ 0 h 924402"/>
                      <a:gd name="connsiteX392" fmla="*/ 2903496 w 4603109"/>
                      <a:gd name="connsiteY392" fmla="*/ 0 h 924402"/>
                      <a:gd name="connsiteX393" fmla="*/ 2911211 w 4603109"/>
                      <a:gd name="connsiteY393" fmla="*/ 0 h 924402"/>
                      <a:gd name="connsiteX394" fmla="*/ 2914242 w 4603109"/>
                      <a:gd name="connsiteY394" fmla="*/ 0 h 924402"/>
                      <a:gd name="connsiteX395" fmla="*/ 2914461 w 4603109"/>
                      <a:gd name="connsiteY395" fmla="*/ 0 h 924402"/>
                      <a:gd name="connsiteX396" fmla="*/ 2924111 w 4603109"/>
                      <a:gd name="connsiteY396" fmla="*/ 0 h 924402"/>
                      <a:gd name="connsiteX397" fmla="*/ 2927136 w 4603109"/>
                      <a:gd name="connsiteY397" fmla="*/ 0 h 924402"/>
                      <a:gd name="connsiteX398" fmla="*/ 2933561 w 4603109"/>
                      <a:gd name="connsiteY398" fmla="*/ 0 h 924402"/>
                      <a:gd name="connsiteX399" fmla="*/ 2939580 w 4603109"/>
                      <a:gd name="connsiteY399" fmla="*/ 0 h 924402"/>
                      <a:gd name="connsiteX400" fmla="*/ 2941275 w 4603109"/>
                      <a:gd name="connsiteY400" fmla="*/ 0 h 924402"/>
                      <a:gd name="connsiteX401" fmla="*/ 2941543 w 4603109"/>
                      <a:gd name="connsiteY401" fmla="*/ 0 h 924402"/>
                      <a:gd name="connsiteX402" fmla="*/ 2945586 w 4603109"/>
                      <a:gd name="connsiteY402" fmla="*/ 0 h 924402"/>
                      <a:gd name="connsiteX403" fmla="*/ 2950032 w 4603109"/>
                      <a:gd name="connsiteY403" fmla="*/ 0 h 924402"/>
                      <a:gd name="connsiteX404" fmla="*/ 2955662 w 4603109"/>
                      <a:gd name="connsiteY404" fmla="*/ 0 h 924402"/>
                      <a:gd name="connsiteX405" fmla="*/ 2955709 w 4603109"/>
                      <a:gd name="connsiteY405" fmla="*/ 0 h 924402"/>
                      <a:gd name="connsiteX406" fmla="*/ 2957200 w 4603109"/>
                      <a:gd name="connsiteY406" fmla="*/ 0 h 924402"/>
                      <a:gd name="connsiteX407" fmla="*/ 2957747 w 4603109"/>
                      <a:gd name="connsiteY407" fmla="*/ 0 h 924402"/>
                      <a:gd name="connsiteX408" fmla="*/ 2968152 w 4603109"/>
                      <a:gd name="connsiteY408" fmla="*/ 0 h 924402"/>
                      <a:gd name="connsiteX409" fmla="*/ 2969644 w 4603109"/>
                      <a:gd name="connsiteY409" fmla="*/ 0 h 924402"/>
                      <a:gd name="connsiteX410" fmla="*/ 2972667 w 4603109"/>
                      <a:gd name="connsiteY410" fmla="*/ 0 h 924402"/>
                      <a:gd name="connsiteX411" fmla="*/ 2977114 w 4603109"/>
                      <a:gd name="connsiteY411" fmla="*/ 0 h 924402"/>
                      <a:gd name="connsiteX412" fmla="*/ 2984829 w 4603109"/>
                      <a:gd name="connsiteY412" fmla="*/ 0 h 924402"/>
                      <a:gd name="connsiteX413" fmla="*/ 2985727 w 4603109"/>
                      <a:gd name="connsiteY413" fmla="*/ 0 h 924402"/>
                      <a:gd name="connsiteX414" fmla="*/ 2999370 w 4603109"/>
                      <a:gd name="connsiteY414" fmla="*/ 0 h 924402"/>
                      <a:gd name="connsiteX415" fmla="*/ 3021815 w 4603109"/>
                      <a:gd name="connsiteY415" fmla="*/ 0 h 924402"/>
                      <a:gd name="connsiteX416" fmla="*/ 3031265 w 4603109"/>
                      <a:gd name="connsiteY416" fmla="*/ 0 h 924402"/>
                      <a:gd name="connsiteX417" fmla="*/ 3042230 w 4603109"/>
                      <a:gd name="connsiteY417" fmla="*/ 0 h 924402"/>
                      <a:gd name="connsiteX418" fmla="*/ 3044946 w 4603109"/>
                      <a:gd name="connsiteY418" fmla="*/ 0 h 924402"/>
                      <a:gd name="connsiteX419" fmla="*/ 3051880 w 4603109"/>
                      <a:gd name="connsiteY419" fmla="*/ 0 h 924402"/>
                      <a:gd name="connsiteX420" fmla="*/ 3061330 w 4603109"/>
                      <a:gd name="connsiteY420" fmla="*/ 0 h 924402"/>
                      <a:gd name="connsiteX421" fmla="*/ 3067349 w 4603109"/>
                      <a:gd name="connsiteY421" fmla="*/ 0 h 924402"/>
                      <a:gd name="connsiteX422" fmla="*/ 3069312 w 4603109"/>
                      <a:gd name="connsiteY422" fmla="*/ 0 h 924402"/>
                      <a:gd name="connsiteX423" fmla="*/ 3073355 w 4603109"/>
                      <a:gd name="connsiteY423" fmla="*/ 0 h 924402"/>
                      <a:gd name="connsiteX424" fmla="*/ 3073518 w 4603109"/>
                      <a:gd name="connsiteY424" fmla="*/ 0 h 924402"/>
                      <a:gd name="connsiteX425" fmla="*/ 3075011 w 4603109"/>
                      <a:gd name="connsiteY425" fmla="*/ 0 h 924402"/>
                      <a:gd name="connsiteX426" fmla="*/ 3077801 w 4603109"/>
                      <a:gd name="connsiteY426" fmla="*/ 0 h 924402"/>
                      <a:gd name="connsiteX427" fmla="*/ 3095921 w 4603109"/>
                      <a:gd name="connsiteY427" fmla="*/ 0 h 924402"/>
                      <a:gd name="connsiteX428" fmla="*/ 3097413 w 4603109"/>
                      <a:gd name="connsiteY428" fmla="*/ 0 h 924402"/>
                      <a:gd name="connsiteX429" fmla="*/ 3100436 w 4603109"/>
                      <a:gd name="connsiteY429" fmla="*/ 0 h 924402"/>
                      <a:gd name="connsiteX430" fmla="*/ 3103552 w 4603109"/>
                      <a:gd name="connsiteY430" fmla="*/ 0 h 924402"/>
                      <a:gd name="connsiteX431" fmla="*/ 3104883 w 4603109"/>
                      <a:gd name="connsiteY431" fmla="*/ 0 h 924402"/>
                      <a:gd name="connsiteX432" fmla="*/ 3120023 w 4603109"/>
                      <a:gd name="connsiteY432" fmla="*/ 0 h 924402"/>
                      <a:gd name="connsiteX433" fmla="*/ 3120445 w 4603109"/>
                      <a:gd name="connsiteY433" fmla="*/ 0 h 924402"/>
                      <a:gd name="connsiteX434" fmla="*/ 3149018 w 4603109"/>
                      <a:gd name="connsiteY434" fmla="*/ 0 h 924402"/>
                      <a:gd name="connsiteX435" fmla="*/ 3150088 w 4603109"/>
                      <a:gd name="connsiteY435" fmla="*/ 0 h 924402"/>
                      <a:gd name="connsiteX436" fmla="*/ 3150509 w 4603109"/>
                      <a:gd name="connsiteY436" fmla="*/ 0 h 924402"/>
                      <a:gd name="connsiteX437" fmla="*/ 3171054 w 4603109"/>
                      <a:gd name="connsiteY437" fmla="*/ 0 h 924402"/>
                      <a:gd name="connsiteX438" fmla="*/ 3172715 w 4603109"/>
                      <a:gd name="connsiteY438" fmla="*/ 0 h 924402"/>
                      <a:gd name="connsiteX439" fmla="*/ 3199627 w 4603109"/>
                      <a:gd name="connsiteY439" fmla="*/ 0 h 924402"/>
                      <a:gd name="connsiteX440" fmla="*/ 3201119 w 4603109"/>
                      <a:gd name="connsiteY440" fmla="*/ 0 h 924402"/>
                      <a:gd name="connsiteX441" fmla="*/ 3201287 w 4603109"/>
                      <a:gd name="connsiteY441" fmla="*/ 0 h 924402"/>
                      <a:gd name="connsiteX442" fmla="*/ 3201751 w 4603109"/>
                      <a:gd name="connsiteY442" fmla="*/ 0 h 924402"/>
                      <a:gd name="connsiteX443" fmla="*/ 3202780 w 4603109"/>
                      <a:gd name="connsiteY443" fmla="*/ 0 h 924402"/>
                      <a:gd name="connsiteX444" fmla="*/ 3217515 w 4603109"/>
                      <a:gd name="connsiteY444" fmla="*/ 0 h 924402"/>
                      <a:gd name="connsiteX445" fmla="*/ 3224152 w 4603109"/>
                      <a:gd name="connsiteY445" fmla="*/ 0 h 924402"/>
                      <a:gd name="connsiteX446" fmla="*/ 3230324 w 4603109"/>
                      <a:gd name="connsiteY446" fmla="*/ 0 h 924402"/>
                      <a:gd name="connsiteX447" fmla="*/ 3231321 w 4603109"/>
                      <a:gd name="connsiteY447" fmla="*/ 0 h 924402"/>
                      <a:gd name="connsiteX448" fmla="*/ 3231816 w 4603109"/>
                      <a:gd name="connsiteY448" fmla="*/ 0 h 924402"/>
                      <a:gd name="connsiteX449" fmla="*/ 3243763 w 4603109"/>
                      <a:gd name="connsiteY449" fmla="*/ 0 h 924402"/>
                      <a:gd name="connsiteX450" fmla="*/ 3246088 w 4603109"/>
                      <a:gd name="connsiteY450" fmla="*/ 0 h 924402"/>
                      <a:gd name="connsiteX451" fmla="*/ 3247580 w 4603109"/>
                      <a:gd name="connsiteY451" fmla="*/ 0 h 924402"/>
                      <a:gd name="connsiteX452" fmla="*/ 3247792 w 4603109"/>
                      <a:gd name="connsiteY452" fmla="*/ 0 h 924402"/>
                      <a:gd name="connsiteX453" fmla="*/ 3248214 w 4603109"/>
                      <a:gd name="connsiteY453" fmla="*/ 0 h 924402"/>
                      <a:gd name="connsiteX454" fmla="*/ 3252725 w 4603109"/>
                      <a:gd name="connsiteY454" fmla="*/ 0 h 924402"/>
                      <a:gd name="connsiteX455" fmla="*/ 3254217 w 4603109"/>
                      <a:gd name="connsiteY455" fmla="*/ 0 h 924402"/>
                      <a:gd name="connsiteX456" fmla="*/ 3260235 w 4603109"/>
                      <a:gd name="connsiteY456" fmla="*/ 0 h 924402"/>
                      <a:gd name="connsiteX457" fmla="*/ 3276787 w 4603109"/>
                      <a:gd name="connsiteY457" fmla="*/ 0 h 924402"/>
                      <a:gd name="connsiteX458" fmla="*/ 3277857 w 4603109"/>
                      <a:gd name="connsiteY458" fmla="*/ 0 h 924402"/>
                      <a:gd name="connsiteX459" fmla="*/ 3278278 w 4603109"/>
                      <a:gd name="connsiteY459" fmla="*/ 0 h 924402"/>
                      <a:gd name="connsiteX460" fmla="*/ 3290300 w 4603109"/>
                      <a:gd name="connsiteY460" fmla="*/ 0 h 924402"/>
                      <a:gd name="connsiteX461" fmla="*/ 3298823 w 4603109"/>
                      <a:gd name="connsiteY461" fmla="*/ 0 h 924402"/>
                      <a:gd name="connsiteX462" fmla="*/ 3327396 w 4603109"/>
                      <a:gd name="connsiteY462" fmla="*/ 0 h 924402"/>
                      <a:gd name="connsiteX463" fmla="*/ 3328888 w 4603109"/>
                      <a:gd name="connsiteY463" fmla="*/ 0 h 924402"/>
                      <a:gd name="connsiteX464" fmla="*/ 3329520 w 4603109"/>
                      <a:gd name="connsiteY464" fmla="*/ 0 h 924402"/>
                      <a:gd name="connsiteX465" fmla="*/ 3345284 w 4603109"/>
                      <a:gd name="connsiteY465" fmla="*/ 0 h 924402"/>
                      <a:gd name="connsiteX466" fmla="*/ 3349129 w 4603109"/>
                      <a:gd name="connsiteY466" fmla="*/ 0 h 924402"/>
                      <a:gd name="connsiteX467" fmla="*/ 3351921 w 4603109"/>
                      <a:gd name="connsiteY467" fmla="*/ 0 h 924402"/>
                      <a:gd name="connsiteX468" fmla="*/ 3358093 w 4603109"/>
                      <a:gd name="connsiteY468" fmla="*/ 0 h 924402"/>
                      <a:gd name="connsiteX469" fmla="*/ 3359585 w 4603109"/>
                      <a:gd name="connsiteY469" fmla="*/ 0 h 924402"/>
                      <a:gd name="connsiteX470" fmla="*/ 3371532 w 4603109"/>
                      <a:gd name="connsiteY470" fmla="*/ 0 h 924402"/>
                      <a:gd name="connsiteX471" fmla="*/ 3373857 w 4603109"/>
                      <a:gd name="connsiteY471" fmla="*/ 0 h 924402"/>
                      <a:gd name="connsiteX472" fmla="*/ 3375349 w 4603109"/>
                      <a:gd name="connsiteY472" fmla="*/ 0 h 924402"/>
                      <a:gd name="connsiteX473" fmla="*/ 3380494 w 4603109"/>
                      <a:gd name="connsiteY473" fmla="*/ 0 h 924402"/>
                      <a:gd name="connsiteX474" fmla="*/ 3381986 w 4603109"/>
                      <a:gd name="connsiteY474" fmla="*/ 0 h 924402"/>
                      <a:gd name="connsiteX475" fmla="*/ 3388004 w 4603109"/>
                      <a:gd name="connsiteY475" fmla="*/ 0 h 924402"/>
                      <a:gd name="connsiteX476" fmla="*/ 3408282 w 4603109"/>
                      <a:gd name="connsiteY476" fmla="*/ 0 h 924402"/>
                      <a:gd name="connsiteX477" fmla="*/ 3418069 w 4603109"/>
                      <a:gd name="connsiteY477" fmla="*/ 0 h 924402"/>
                      <a:gd name="connsiteX478" fmla="*/ 3424207 w 4603109"/>
                      <a:gd name="connsiteY478" fmla="*/ 0 h 924402"/>
                      <a:gd name="connsiteX479" fmla="*/ 3424753 w 4603109"/>
                      <a:gd name="connsiteY479" fmla="*/ 0 h 924402"/>
                      <a:gd name="connsiteX480" fmla="*/ 3452733 w 4603109"/>
                      <a:gd name="connsiteY480" fmla="*/ 0 h 924402"/>
                      <a:gd name="connsiteX481" fmla="*/ 3454818 w 4603109"/>
                      <a:gd name="connsiteY481" fmla="*/ 0 h 924402"/>
                      <a:gd name="connsiteX482" fmla="*/ 3476898 w 4603109"/>
                      <a:gd name="connsiteY482" fmla="*/ 0 h 924402"/>
                      <a:gd name="connsiteX483" fmla="*/ 3496441 w 4603109"/>
                      <a:gd name="connsiteY483" fmla="*/ 0 h 924402"/>
                      <a:gd name="connsiteX484" fmla="*/ 3509236 w 4603109"/>
                      <a:gd name="connsiteY484" fmla="*/ 0 h 924402"/>
                      <a:gd name="connsiteX485" fmla="*/ 3518886 w 4603109"/>
                      <a:gd name="connsiteY485" fmla="*/ 0 h 924402"/>
                      <a:gd name="connsiteX486" fmla="*/ 3528336 w 4603109"/>
                      <a:gd name="connsiteY486" fmla="*/ 0 h 924402"/>
                      <a:gd name="connsiteX487" fmla="*/ 3536051 w 4603109"/>
                      <a:gd name="connsiteY487" fmla="*/ 0 h 924402"/>
                      <a:gd name="connsiteX488" fmla="*/ 3539301 w 4603109"/>
                      <a:gd name="connsiteY488" fmla="*/ 0 h 924402"/>
                      <a:gd name="connsiteX489" fmla="*/ 3540361 w 4603109"/>
                      <a:gd name="connsiteY489" fmla="*/ 0 h 924402"/>
                      <a:gd name="connsiteX490" fmla="*/ 3544807 w 4603109"/>
                      <a:gd name="connsiteY490" fmla="*/ 0 h 924402"/>
                      <a:gd name="connsiteX491" fmla="*/ 3551976 w 4603109"/>
                      <a:gd name="connsiteY491" fmla="*/ 0 h 924402"/>
                      <a:gd name="connsiteX492" fmla="*/ 3552522 w 4603109"/>
                      <a:gd name="connsiteY492" fmla="*/ 0 h 924402"/>
                      <a:gd name="connsiteX493" fmla="*/ 3564420 w 4603109"/>
                      <a:gd name="connsiteY493" fmla="*/ 0 h 924402"/>
                      <a:gd name="connsiteX494" fmla="*/ 3570426 w 4603109"/>
                      <a:gd name="connsiteY494" fmla="*/ 0 h 924402"/>
                      <a:gd name="connsiteX495" fmla="*/ 3574872 w 4603109"/>
                      <a:gd name="connsiteY495" fmla="*/ 0 h 924402"/>
                      <a:gd name="connsiteX496" fmla="*/ 3580502 w 4603109"/>
                      <a:gd name="connsiteY496" fmla="*/ 0 h 924402"/>
                      <a:gd name="connsiteX497" fmla="*/ 3582587 w 4603109"/>
                      <a:gd name="connsiteY497" fmla="*/ 0 h 924402"/>
                      <a:gd name="connsiteX498" fmla="*/ 3624210 w 4603109"/>
                      <a:gd name="connsiteY498" fmla="*/ 0 h 924402"/>
                      <a:gd name="connsiteX499" fmla="*/ 3637005 w 4603109"/>
                      <a:gd name="connsiteY499" fmla="*/ 0 h 924402"/>
                      <a:gd name="connsiteX500" fmla="*/ 3646655 w 4603109"/>
                      <a:gd name="connsiteY500" fmla="*/ 0 h 924402"/>
                      <a:gd name="connsiteX501" fmla="*/ 3656105 w 4603109"/>
                      <a:gd name="connsiteY501" fmla="*/ 0 h 924402"/>
                      <a:gd name="connsiteX502" fmla="*/ 3667070 w 4603109"/>
                      <a:gd name="connsiteY502" fmla="*/ 0 h 924402"/>
                      <a:gd name="connsiteX503" fmla="*/ 3668130 w 4603109"/>
                      <a:gd name="connsiteY503" fmla="*/ 0 h 924402"/>
                      <a:gd name="connsiteX504" fmla="*/ 3669786 w 4603109"/>
                      <a:gd name="connsiteY504" fmla="*/ 0 h 924402"/>
                      <a:gd name="connsiteX505" fmla="*/ 3672576 w 4603109"/>
                      <a:gd name="connsiteY505" fmla="*/ 0 h 924402"/>
                      <a:gd name="connsiteX506" fmla="*/ 3692189 w 4603109"/>
                      <a:gd name="connsiteY506" fmla="*/ 0 h 924402"/>
                      <a:gd name="connsiteX507" fmla="*/ 3698195 w 4603109"/>
                      <a:gd name="connsiteY507" fmla="*/ 0 h 924402"/>
                      <a:gd name="connsiteX508" fmla="*/ 3702641 w 4603109"/>
                      <a:gd name="connsiteY508" fmla="*/ 0 h 924402"/>
                      <a:gd name="connsiteX509" fmla="*/ 3744863 w 4603109"/>
                      <a:gd name="connsiteY509" fmla="*/ 0 h 924402"/>
                      <a:gd name="connsiteX510" fmla="*/ 3745285 w 4603109"/>
                      <a:gd name="connsiteY510" fmla="*/ 0 h 924402"/>
                      <a:gd name="connsiteX511" fmla="*/ 3795894 w 4603109"/>
                      <a:gd name="connsiteY511" fmla="*/ 0 h 924402"/>
                      <a:gd name="connsiteX512" fmla="*/ 3797555 w 4603109"/>
                      <a:gd name="connsiteY512" fmla="*/ 0 h 924402"/>
                      <a:gd name="connsiteX513" fmla="*/ 3826591 w 4603109"/>
                      <a:gd name="connsiteY513" fmla="*/ 0 h 924402"/>
                      <a:gd name="connsiteX514" fmla="*/ 3842355 w 4603109"/>
                      <a:gd name="connsiteY514" fmla="*/ 0 h 924402"/>
                      <a:gd name="connsiteX515" fmla="*/ 3848992 w 4603109"/>
                      <a:gd name="connsiteY515" fmla="*/ 0 h 924402"/>
                      <a:gd name="connsiteX516" fmla="*/ 3872632 w 4603109"/>
                      <a:gd name="connsiteY516" fmla="*/ 0 h 924402"/>
                      <a:gd name="connsiteX517" fmla="*/ 3873054 w 4603109"/>
                      <a:gd name="connsiteY517" fmla="*/ 0 h 924402"/>
                      <a:gd name="connsiteX518" fmla="*/ 3885075 w 4603109"/>
                      <a:gd name="connsiteY518" fmla="*/ 0 h 924402"/>
                      <a:gd name="connsiteX519" fmla="*/ 3923663 w 4603109"/>
                      <a:gd name="connsiteY519" fmla="*/ 0 h 924402"/>
                      <a:gd name="connsiteX520" fmla="*/ 3954360 w 4603109"/>
                      <a:gd name="connsiteY520" fmla="*/ 0 h 924402"/>
                      <a:gd name="connsiteX521" fmla="*/ 3970124 w 4603109"/>
                      <a:gd name="connsiteY521" fmla="*/ 0 h 924402"/>
                      <a:gd name="connsiteX522" fmla="*/ 3976761 w 4603109"/>
                      <a:gd name="connsiteY522" fmla="*/ 0 h 924402"/>
                      <a:gd name="connsiteX523" fmla="*/ 4012844 w 4603109"/>
                      <a:gd name="connsiteY523" fmla="*/ 0 h 924402"/>
                      <a:gd name="connsiteX524" fmla="*/ 4049593 w 4603109"/>
                      <a:gd name="connsiteY524" fmla="*/ 0 h 924402"/>
                      <a:gd name="connsiteX525" fmla="*/ 4169647 w 4603109"/>
                      <a:gd name="connsiteY525" fmla="*/ 0 h 924402"/>
                      <a:gd name="connsiteX526" fmla="*/ 4177362 w 4603109"/>
                      <a:gd name="connsiteY526" fmla="*/ 0 h 924402"/>
                      <a:gd name="connsiteX527" fmla="*/ 4297416 w 4603109"/>
                      <a:gd name="connsiteY527" fmla="*/ 0 h 924402"/>
                      <a:gd name="connsiteX528" fmla="*/ 4379339 w 4603109"/>
                      <a:gd name="connsiteY528" fmla="*/ 47054 h 924402"/>
                      <a:gd name="connsiteX529" fmla="*/ 4591731 w 4603109"/>
                      <a:gd name="connsiteY529" fmla="*/ 415146 h 924402"/>
                      <a:gd name="connsiteX530" fmla="*/ 4591731 w 4603109"/>
                      <a:gd name="connsiteY530" fmla="*/ 509257 h 924402"/>
                      <a:gd name="connsiteX531" fmla="*/ 4379339 w 4603109"/>
                      <a:gd name="connsiteY531" fmla="*/ 877348 h 924402"/>
                      <a:gd name="connsiteX532" fmla="*/ 4297416 w 4603109"/>
                      <a:gd name="connsiteY532" fmla="*/ 924402 h 924402"/>
                      <a:gd name="connsiteX533" fmla="*/ 4169647 w 4603109"/>
                      <a:gd name="connsiteY533" fmla="*/ 924402 h 924402"/>
                      <a:gd name="connsiteX534" fmla="*/ 3976761 w 4603109"/>
                      <a:gd name="connsiteY534" fmla="*/ 924402 h 924402"/>
                      <a:gd name="connsiteX535" fmla="*/ 3872632 w 4603109"/>
                      <a:gd name="connsiteY535" fmla="*/ 924402 h 924402"/>
                      <a:gd name="connsiteX536" fmla="*/ 3848992 w 4603109"/>
                      <a:gd name="connsiteY536" fmla="*/ 924402 h 924402"/>
                      <a:gd name="connsiteX537" fmla="*/ 3744863 w 4603109"/>
                      <a:gd name="connsiteY537" fmla="*/ 924402 h 924402"/>
                      <a:gd name="connsiteX538" fmla="*/ 3702641 w 4603109"/>
                      <a:gd name="connsiteY538" fmla="*/ 924402 h 924402"/>
                      <a:gd name="connsiteX539" fmla="*/ 3672576 w 4603109"/>
                      <a:gd name="connsiteY539" fmla="*/ 924402 h 924402"/>
                      <a:gd name="connsiteX540" fmla="*/ 3656105 w 4603109"/>
                      <a:gd name="connsiteY540" fmla="*/ 924402 h 924402"/>
                      <a:gd name="connsiteX541" fmla="*/ 3574872 w 4603109"/>
                      <a:gd name="connsiteY541" fmla="*/ 924402 h 924402"/>
                      <a:gd name="connsiteX542" fmla="*/ 3551976 w 4603109"/>
                      <a:gd name="connsiteY542" fmla="*/ 924402 h 924402"/>
                      <a:gd name="connsiteX543" fmla="*/ 3544807 w 4603109"/>
                      <a:gd name="connsiteY543" fmla="*/ 924402 h 924402"/>
                      <a:gd name="connsiteX544" fmla="*/ 3528336 w 4603109"/>
                      <a:gd name="connsiteY544" fmla="*/ 924402 h 924402"/>
                      <a:gd name="connsiteX545" fmla="*/ 3424207 w 4603109"/>
                      <a:gd name="connsiteY545" fmla="*/ 924402 h 924402"/>
                      <a:gd name="connsiteX546" fmla="*/ 3381986 w 4603109"/>
                      <a:gd name="connsiteY546" fmla="*/ 924402 h 924402"/>
                      <a:gd name="connsiteX547" fmla="*/ 3380494 w 4603109"/>
                      <a:gd name="connsiteY547" fmla="*/ 924402 h 924402"/>
                      <a:gd name="connsiteX548" fmla="*/ 3351921 w 4603109"/>
                      <a:gd name="connsiteY548" fmla="*/ 924402 h 924402"/>
                      <a:gd name="connsiteX549" fmla="*/ 3277857 w 4603109"/>
                      <a:gd name="connsiteY549" fmla="*/ 924402 h 924402"/>
                      <a:gd name="connsiteX550" fmla="*/ 3254217 w 4603109"/>
                      <a:gd name="connsiteY550" fmla="*/ 924402 h 924402"/>
                      <a:gd name="connsiteX551" fmla="*/ 3252725 w 4603109"/>
                      <a:gd name="connsiteY551" fmla="*/ 924402 h 924402"/>
                      <a:gd name="connsiteX552" fmla="*/ 3247792 w 4603109"/>
                      <a:gd name="connsiteY552" fmla="*/ 924402 h 924402"/>
                      <a:gd name="connsiteX553" fmla="*/ 3231321 w 4603109"/>
                      <a:gd name="connsiteY553" fmla="*/ 924402 h 924402"/>
                      <a:gd name="connsiteX554" fmla="*/ 3224152 w 4603109"/>
                      <a:gd name="connsiteY554" fmla="*/ 924402 h 924402"/>
                      <a:gd name="connsiteX555" fmla="*/ 3150088 w 4603109"/>
                      <a:gd name="connsiteY555" fmla="*/ 924402 h 924402"/>
                      <a:gd name="connsiteX556" fmla="*/ 3120023 w 4603109"/>
                      <a:gd name="connsiteY556" fmla="*/ 924402 h 924402"/>
                      <a:gd name="connsiteX557" fmla="*/ 3104883 w 4603109"/>
                      <a:gd name="connsiteY557" fmla="*/ 924402 h 924402"/>
                      <a:gd name="connsiteX558" fmla="*/ 3103552 w 4603109"/>
                      <a:gd name="connsiteY558" fmla="*/ 924402 h 924402"/>
                      <a:gd name="connsiteX559" fmla="*/ 3077801 w 4603109"/>
                      <a:gd name="connsiteY559" fmla="*/ 924402 h 924402"/>
                      <a:gd name="connsiteX560" fmla="*/ 3061330 w 4603109"/>
                      <a:gd name="connsiteY560" fmla="*/ 924402 h 924402"/>
                      <a:gd name="connsiteX561" fmla="*/ 3031265 w 4603109"/>
                      <a:gd name="connsiteY561" fmla="*/ 924402 h 924402"/>
                      <a:gd name="connsiteX562" fmla="*/ 2977114 w 4603109"/>
                      <a:gd name="connsiteY562" fmla="*/ 924402 h 924402"/>
                      <a:gd name="connsiteX563" fmla="*/ 2957200 w 4603109"/>
                      <a:gd name="connsiteY563" fmla="*/ 924402 h 924402"/>
                      <a:gd name="connsiteX564" fmla="*/ 2955709 w 4603109"/>
                      <a:gd name="connsiteY564" fmla="*/ 924402 h 924402"/>
                      <a:gd name="connsiteX565" fmla="*/ 2950032 w 4603109"/>
                      <a:gd name="connsiteY565" fmla="*/ 924402 h 924402"/>
                      <a:gd name="connsiteX566" fmla="*/ 2933561 w 4603109"/>
                      <a:gd name="connsiteY566" fmla="*/ 924402 h 924402"/>
                      <a:gd name="connsiteX567" fmla="*/ 2927136 w 4603109"/>
                      <a:gd name="connsiteY567" fmla="*/ 924402 h 924402"/>
                      <a:gd name="connsiteX568" fmla="*/ 2903496 w 4603109"/>
                      <a:gd name="connsiteY568" fmla="*/ 924402 h 924402"/>
                      <a:gd name="connsiteX569" fmla="*/ 2829431 w 4603109"/>
                      <a:gd name="connsiteY569" fmla="*/ 924402 h 924402"/>
                      <a:gd name="connsiteX570" fmla="*/ 2827940 w 4603109"/>
                      <a:gd name="connsiteY570" fmla="*/ 924402 h 924402"/>
                      <a:gd name="connsiteX571" fmla="*/ 2799367 w 4603109"/>
                      <a:gd name="connsiteY571" fmla="*/ 924402 h 924402"/>
                      <a:gd name="connsiteX572" fmla="*/ 2785719 w 4603109"/>
                      <a:gd name="connsiteY572" fmla="*/ 924402 h 924402"/>
                      <a:gd name="connsiteX573" fmla="*/ 2784228 w 4603109"/>
                      <a:gd name="connsiteY573" fmla="*/ 924402 h 924402"/>
                      <a:gd name="connsiteX574" fmla="*/ 2757146 w 4603109"/>
                      <a:gd name="connsiteY574" fmla="*/ 924402 h 924402"/>
                      <a:gd name="connsiteX575" fmla="*/ 2755654 w 4603109"/>
                      <a:gd name="connsiteY575" fmla="*/ 924402 h 924402"/>
                      <a:gd name="connsiteX576" fmla="*/ 2680098 w 4603109"/>
                      <a:gd name="connsiteY576" fmla="*/ 924402 h 924402"/>
                      <a:gd name="connsiteX577" fmla="*/ 2657950 w 4603109"/>
                      <a:gd name="connsiteY577" fmla="*/ 924402 h 924402"/>
                      <a:gd name="connsiteX578" fmla="*/ 2656459 w 4603109"/>
                      <a:gd name="connsiteY578" fmla="*/ 924402 h 924402"/>
                      <a:gd name="connsiteX579" fmla="*/ 2653017 w 4603109"/>
                      <a:gd name="connsiteY579" fmla="*/ 924402 h 924402"/>
                      <a:gd name="connsiteX580" fmla="*/ 2636545 w 4603109"/>
                      <a:gd name="connsiteY580" fmla="*/ 924402 h 924402"/>
                      <a:gd name="connsiteX581" fmla="*/ 2629377 w 4603109"/>
                      <a:gd name="connsiteY581" fmla="*/ 924402 h 924402"/>
                      <a:gd name="connsiteX582" fmla="*/ 2627885 w 4603109"/>
                      <a:gd name="connsiteY582" fmla="*/ 924402 h 924402"/>
                      <a:gd name="connsiteX583" fmla="*/ 2606481 w 4603109"/>
                      <a:gd name="connsiteY583" fmla="*/ 924402 h 924402"/>
                      <a:gd name="connsiteX584" fmla="*/ 2552329 w 4603109"/>
                      <a:gd name="connsiteY584" fmla="*/ 924402 h 924402"/>
                      <a:gd name="connsiteX585" fmla="*/ 2525248 w 4603109"/>
                      <a:gd name="connsiteY585" fmla="*/ 924402 h 924402"/>
                      <a:gd name="connsiteX586" fmla="*/ 2510108 w 4603109"/>
                      <a:gd name="connsiteY586" fmla="*/ 924402 h 924402"/>
                      <a:gd name="connsiteX587" fmla="*/ 2508776 w 4603109"/>
                      <a:gd name="connsiteY587" fmla="*/ 924402 h 924402"/>
                      <a:gd name="connsiteX588" fmla="*/ 2480043 w 4603109"/>
                      <a:gd name="connsiteY588" fmla="*/ 924402 h 924402"/>
                      <a:gd name="connsiteX589" fmla="*/ 2478712 w 4603109"/>
                      <a:gd name="connsiteY589" fmla="*/ 924402 h 924402"/>
                      <a:gd name="connsiteX590" fmla="*/ 2463572 w 4603109"/>
                      <a:gd name="connsiteY590" fmla="*/ 924402 h 924402"/>
                      <a:gd name="connsiteX591" fmla="*/ 2436490 w 4603109"/>
                      <a:gd name="connsiteY591" fmla="*/ 924402 h 924402"/>
                      <a:gd name="connsiteX592" fmla="*/ 2382339 w 4603109"/>
                      <a:gd name="connsiteY592" fmla="*/ 924402 h 924402"/>
                      <a:gd name="connsiteX593" fmla="*/ 2360934 w 4603109"/>
                      <a:gd name="connsiteY593" fmla="*/ 924402 h 924402"/>
                      <a:gd name="connsiteX594" fmla="*/ 2359443 w 4603109"/>
                      <a:gd name="connsiteY594" fmla="*/ 924402 h 924402"/>
                      <a:gd name="connsiteX595" fmla="*/ 2352274 w 4603109"/>
                      <a:gd name="connsiteY595" fmla="*/ 924402 h 924402"/>
                      <a:gd name="connsiteX596" fmla="*/ 2335803 w 4603109"/>
                      <a:gd name="connsiteY596" fmla="*/ 924402 h 924402"/>
                      <a:gd name="connsiteX597" fmla="*/ 2332360 w 4603109"/>
                      <a:gd name="connsiteY597" fmla="*/ 924402 h 924402"/>
                      <a:gd name="connsiteX598" fmla="*/ 2332328 w 4603109"/>
                      <a:gd name="connsiteY598" fmla="*/ 924402 h 924402"/>
                      <a:gd name="connsiteX599" fmla="*/ 2330869 w 4603109"/>
                      <a:gd name="connsiteY599" fmla="*/ 924402 h 924402"/>
                      <a:gd name="connsiteX600" fmla="*/ 2308721 w 4603109"/>
                      <a:gd name="connsiteY600" fmla="*/ 924402 h 924402"/>
                      <a:gd name="connsiteX601" fmla="*/ 2233165 w 4603109"/>
                      <a:gd name="connsiteY601" fmla="*/ 924402 h 924402"/>
                      <a:gd name="connsiteX602" fmla="*/ 2231674 w 4603109"/>
                      <a:gd name="connsiteY602" fmla="*/ 924402 h 924402"/>
                      <a:gd name="connsiteX603" fmla="*/ 2204591 w 4603109"/>
                      <a:gd name="connsiteY603" fmla="*/ 924402 h 924402"/>
                      <a:gd name="connsiteX604" fmla="*/ 2204559 w 4603109"/>
                      <a:gd name="connsiteY604" fmla="*/ 924402 h 924402"/>
                      <a:gd name="connsiteX605" fmla="*/ 2203100 w 4603109"/>
                      <a:gd name="connsiteY605" fmla="*/ 924402 h 924402"/>
                      <a:gd name="connsiteX606" fmla="*/ 2189452 w 4603109"/>
                      <a:gd name="connsiteY606" fmla="*/ 924402 h 924402"/>
                      <a:gd name="connsiteX607" fmla="*/ 2160879 w 4603109"/>
                      <a:gd name="connsiteY607" fmla="*/ 924402 h 924402"/>
                      <a:gd name="connsiteX608" fmla="*/ 2159388 w 4603109"/>
                      <a:gd name="connsiteY608" fmla="*/ 924402 h 924402"/>
                      <a:gd name="connsiteX609" fmla="*/ 2085323 w 4603109"/>
                      <a:gd name="connsiteY609" fmla="*/ 924402 h 924402"/>
                      <a:gd name="connsiteX610" fmla="*/ 2077294 w 4603109"/>
                      <a:gd name="connsiteY610" fmla="*/ 924402 h 924402"/>
                      <a:gd name="connsiteX611" fmla="*/ 2061683 w 4603109"/>
                      <a:gd name="connsiteY611" fmla="*/ 924402 h 924402"/>
                      <a:gd name="connsiteX612" fmla="*/ 2055258 w 4603109"/>
                      <a:gd name="connsiteY612" fmla="*/ 924402 h 924402"/>
                      <a:gd name="connsiteX613" fmla="*/ 2038787 w 4603109"/>
                      <a:gd name="connsiteY613" fmla="*/ 924402 h 924402"/>
                      <a:gd name="connsiteX614" fmla="*/ 2033110 w 4603109"/>
                      <a:gd name="connsiteY614" fmla="*/ 924402 h 924402"/>
                      <a:gd name="connsiteX615" fmla="*/ 2031619 w 4603109"/>
                      <a:gd name="connsiteY615" fmla="*/ 924402 h 924402"/>
                      <a:gd name="connsiteX616" fmla="*/ 2011705 w 4603109"/>
                      <a:gd name="connsiteY616" fmla="*/ 924402 h 924402"/>
                      <a:gd name="connsiteX617" fmla="*/ 1957554 w 4603109"/>
                      <a:gd name="connsiteY617" fmla="*/ 924402 h 924402"/>
                      <a:gd name="connsiteX618" fmla="*/ 1949525 w 4603109"/>
                      <a:gd name="connsiteY618" fmla="*/ 924402 h 924402"/>
                      <a:gd name="connsiteX619" fmla="*/ 1927489 w 4603109"/>
                      <a:gd name="connsiteY619" fmla="*/ 924402 h 924402"/>
                      <a:gd name="connsiteX620" fmla="*/ 1911018 w 4603109"/>
                      <a:gd name="connsiteY620" fmla="*/ 924402 h 924402"/>
                      <a:gd name="connsiteX621" fmla="*/ 1907543 w 4603109"/>
                      <a:gd name="connsiteY621" fmla="*/ 924402 h 924402"/>
                      <a:gd name="connsiteX622" fmla="*/ 1885268 w 4603109"/>
                      <a:gd name="connsiteY622" fmla="*/ 924402 h 924402"/>
                      <a:gd name="connsiteX623" fmla="*/ 1883936 w 4603109"/>
                      <a:gd name="connsiteY623" fmla="*/ 924402 h 924402"/>
                      <a:gd name="connsiteX624" fmla="*/ 1868796 w 4603109"/>
                      <a:gd name="connsiteY624" fmla="*/ 924402 h 924402"/>
                      <a:gd name="connsiteX625" fmla="*/ 1838732 w 4603109"/>
                      <a:gd name="connsiteY625" fmla="*/ 924402 h 924402"/>
                      <a:gd name="connsiteX626" fmla="*/ 1779774 w 4603109"/>
                      <a:gd name="connsiteY626" fmla="*/ 924402 h 924402"/>
                      <a:gd name="connsiteX627" fmla="*/ 1764668 w 4603109"/>
                      <a:gd name="connsiteY627" fmla="*/ 924402 h 924402"/>
                      <a:gd name="connsiteX628" fmla="*/ 1757499 w 4603109"/>
                      <a:gd name="connsiteY628" fmla="*/ 924402 h 924402"/>
                      <a:gd name="connsiteX629" fmla="*/ 1741027 w 4603109"/>
                      <a:gd name="connsiteY629" fmla="*/ 924402 h 924402"/>
                      <a:gd name="connsiteX630" fmla="*/ 1737552 w 4603109"/>
                      <a:gd name="connsiteY630" fmla="*/ 924402 h 924402"/>
                      <a:gd name="connsiteX631" fmla="*/ 1736094 w 4603109"/>
                      <a:gd name="connsiteY631" fmla="*/ 924402 h 924402"/>
                      <a:gd name="connsiteX632" fmla="*/ 1734603 w 4603109"/>
                      <a:gd name="connsiteY632" fmla="*/ 924402 h 924402"/>
                      <a:gd name="connsiteX633" fmla="*/ 1710963 w 4603109"/>
                      <a:gd name="connsiteY633" fmla="*/ 924402 h 924402"/>
                      <a:gd name="connsiteX634" fmla="*/ 1707488 w 4603109"/>
                      <a:gd name="connsiteY634" fmla="*/ 924402 h 924402"/>
                      <a:gd name="connsiteX635" fmla="*/ 1652509 w 4603109"/>
                      <a:gd name="connsiteY635" fmla="*/ 924402 h 924402"/>
                      <a:gd name="connsiteX636" fmla="*/ 1636899 w 4603109"/>
                      <a:gd name="connsiteY636" fmla="*/ 924402 h 924402"/>
                      <a:gd name="connsiteX637" fmla="*/ 1609783 w 4603109"/>
                      <a:gd name="connsiteY637" fmla="*/ 924402 h 924402"/>
                      <a:gd name="connsiteX638" fmla="*/ 1608325 w 4603109"/>
                      <a:gd name="connsiteY638" fmla="*/ 924402 h 924402"/>
                      <a:gd name="connsiteX639" fmla="*/ 1606834 w 4603109"/>
                      <a:gd name="connsiteY639" fmla="*/ 924402 h 924402"/>
                      <a:gd name="connsiteX640" fmla="*/ 1579719 w 4603109"/>
                      <a:gd name="connsiteY640" fmla="*/ 924402 h 924402"/>
                      <a:gd name="connsiteX641" fmla="*/ 1564612 w 4603109"/>
                      <a:gd name="connsiteY641" fmla="*/ 924402 h 924402"/>
                      <a:gd name="connsiteX642" fmla="*/ 1524740 w 4603109"/>
                      <a:gd name="connsiteY642" fmla="*/ 924402 h 924402"/>
                      <a:gd name="connsiteX643" fmla="*/ 1482518 w 4603109"/>
                      <a:gd name="connsiteY643" fmla="*/ 924402 h 924402"/>
                      <a:gd name="connsiteX644" fmla="*/ 1460483 w 4603109"/>
                      <a:gd name="connsiteY644" fmla="*/ 924402 h 924402"/>
                      <a:gd name="connsiteX645" fmla="*/ 1452454 w 4603109"/>
                      <a:gd name="connsiteY645" fmla="*/ 924402 h 924402"/>
                      <a:gd name="connsiteX646" fmla="*/ 1444011 w 4603109"/>
                      <a:gd name="connsiteY646" fmla="*/ 924402 h 924402"/>
                      <a:gd name="connsiteX647" fmla="*/ 1436843 w 4603109"/>
                      <a:gd name="connsiteY647" fmla="*/ 924402 h 924402"/>
                      <a:gd name="connsiteX648" fmla="*/ 1413947 w 4603109"/>
                      <a:gd name="connsiteY648" fmla="*/ 924402 h 924402"/>
                      <a:gd name="connsiteX649" fmla="*/ 1354749 w 4603109"/>
                      <a:gd name="connsiteY649" fmla="*/ 924402 h 924402"/>
                      <a:gd name="connsiteX650" fmla="*/ 1332714 w 4603109"/>
                      <a:gd name="connsiteY650" fmla="*/ 924402 h 924402"/>
                      <a:gd name="connsiteX651" fmla="*/ 1324685 w 4603109"/>
                      <a:gd name="connsiteY651" fmla="*/ 924402 h 924402"/>
                      <a:gd name="connsiteX652" fmla="*/ 1316242 w 4603109"/>
                      <a:gd name="connsiteY652" fmla="*/ 924402 h 924402"/>
                      <a:gd name="connsiteX653" fmla="*/ 1312767 w 4603109"/>
                      <a:gd name="connsiteY653" fmla="*/ 924402 h 924402"/>
                      <a:gd name="connsiteX654" fmla="*/ 1286178 w 4603109"/>
                      <a:gd name="connsiteY654" fmla="*/ 924402 h 924402"/>
                      <a:gd name="connsiteX655" fmla="*/ 1282703 w 4603109"/>
                      <a:gd name="connsiteY655" fmla="*/ 924402 h 924402"/>
                      <a:gd name="connsiteX656" fmla="*/ 1243956 w 4603109"/>
                      <a:gd name="connsiteY656" fmla="*/ 924402 h 924402"/>
                      <a:gd name="connsiteX657" fmla="*/ 1184998 w 4603109"/>
                      <a:gd name="connsiteY657" fmla="*/ 924402 h 924402"/>
                      <a:gd name="connsiteX658" fmla="*/ 1154934 w 4603109"/>
                      <a:gd name="connsiteY658" fmla="*/ 924402 h 924402"/>
                      <a:gd name="connsiteX659" fmla="*/ 1139828 w 4603109"/>
                      <a:gd name="connsiteY659" fmla="*/ 924402 h 924402"/>
                      <a:gd name="connsiteX660" fmla="*/ 1116187 w 4603109"/>
                      <a:gd name="connsiteY660" fmla="*/ 924402 h 924402"/>
                      <a:gd name="connsiteX661" fmla="*/ 1112712 w 4603109"/>
                      <a:gd name="connsiteY661" fmla="*/ 924402 h 924402"/>
                      <a:gd name="connsiteX662" fmla="*/ 1057734 w 4603109"/>
                      <a:gd name="connsiteY662" fmla="*/ 924402 h 924402"/>
                      <a:gd name="connsiteX663" fmla="*/ 1027669 w 4603109"/>
                      <a:gd name="connsiteY663" fmla="*/ 924402 h 924402"/>
                      <a:gd name="connsiteX664" fmla="*/ 1012059 w 4603109"/>
                      <a:gd name="connsiteY664" fmla="*/ 924402 h 924402"/>
                      <a:gd name="connsiteX665" fmla="*/ 984943 w 4603109"/>
                      <a:gd name="connsiteY665" fmla="*/ 924402 h 924402"/>
                      <a:gd name="connsiteX666" fmla="*/ 929965 w 4603109"/>
                      <a:gd name="connsiteY666" fmla="*/ 924402 h 924402"/>
                      <a:gd name="connsiteX667" fmla="*/ 899900 w 4603109"/>
                      <a:gd name="connsiteY667" fmla="*/ 924402 h 924402"/>
                      <a:gd name="connsiteX668" fmla="*/ 857678 w 4603109"/>
                      <a:gd name="connsiteY668" fmla="*/ 924402 h 924402"/>
                      <a:gd name="connsiteX669" fmla="*/ 819171 w 4603109"/>
                      <a:gd name="connsiteY669" fmla="*/ 924402 h 924402"/>
                      <a:gd name="connsiteX670" fmla="*/ 729909 w 4603109"/>
                      <a:gd name="connsiteY670" fmla="*/ 924402 h 924402"/>
                      <a:gd name="connsiteX671" fmla="*/ 691402 w 4603109"/>
                      <a:gd name="connsiteY671" fmla="*/ 924402 h 924402"/>
                      <a:gd name="connsiteX672" fmla="*/ 687927 w 4603109"/>
                      <a:gd name="connsiteY672" fmla="*/ 924402 h 924402"/>
                      <a:gd name="connsiteX673" fmla="*/ 560158 w 4603109"/>
                      <a:gd name="connsiteY673" fmla="*/ 924402 h 924402"/>
                      <a:gd name="connsiteX674" fmla="*/ 432894 w 4603109"/>
                      <a:gd name="connsiteY674" fmla="*/ 924402 h 924402"/>
                      <a:gd name="connsiteX675" fmla="*/ 305125 w 4603109"/>
                      <a:gd name="connsiteY675" fmla="*/ 924402 h 924402"/>
                      <a:gd name="connsiteX676" fmla="*/ 223202 w 4603109"/>
                      <a:gd name="connsiteY676" fmla="*/ 877348 h 924402"/>
                      <a:gd name="connsiteX677" fmla="*/ 10809 w 4603109"/>
                      <a:gd name="connsiteY677" fmla="*/ 509257 h 924402"/>
                      <a:gd name="connsiteX678" fmla="*/ 10809 w 4603109"/>
                      <a:gd name="connsiteY678" fmla="*/ 415146 h 924402"/>
                      <a:gd name="connsiteX679" fmla="*/ 223202 w 4603109"/>
                      <a:gd name="connsiteY679" fmla="*/ 47054 h 924402"/>
                      <a:gd name="connsiteX680" fmla="*/ 305125 w 4603109"/>
                      <a:gd name="connsiteY680" fmla="*/ 0 h 924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</a:cxnLst>
                    <a:rect l="l" t="t" r="r" b="b"/>
                    <a:pathLst>
                      <a:path w="4603109" h="924402">
                        <a:moveTo>
                          <a:pt x="305125" y="0"/>
                        </a:moveTo>
                        <a:lnTo>
                          <a:pt x="432894" y="0"/>
                        </a:lnTo>
                        <a:lnTo>
                          <a:pt x="445336" y="0"/>
                        </a:lnTo>
                        <a:cubicBezTo>
                          <a:pt x="485989" y="0"/>
                          <a:pt x="520835" y="0"/>
                          <a:pt x="550703" y="0"/>
                        </a:cubicBezTo>
                        <a:lnTo>
                          <a:pt x="560158" y="0"/>
                        </a:lnTo>
                        <a:lnTo>
                          <a:pt x="573105" y="0"/>
                        </a:lnTo>
                        <a:lnTo>
                          <a:pt x="626202" y="0"/>
                        </a:lnTo>
                        <a:cubicBezTo>
                          <a:pt x="646943" y="0"/>
                          <a:pt x="663537" y="0"/>
                          <a:pt x="676811" y="0"/>
                        </a:cubicBezTo>
                        <a:lnTo>
                          <a:pt x="678472" y="0"/>
                        </a:lnTo>
                        <a:lnTo>
                          <a:pt x="687927" y="0"/>
                        </a:lnTo>
                        <a:lnTo>
                          <a:pt x="691402" y="0"/>
                        </a:lnTo>
                        <a:lnTo>
                          <a:pt x="700371" y="0"/>
                        </a:lnTo>
                        <a:lnTo>
                          <a:pt x="707508" y="0"/>
                        </a:lnTo>
                        <a:cubicBezTo>
                          <a:pt x="729909" y="0"/>
                          <a:pt x="729909" y="0"/>
                          <a:pt x="729909" y="0"/>
                        </a:cubicBezTo>
                        <a:lnTo>
                          <a:pt x="753971" y="0"/>
                        </a:lnTo>
                        <a:lnTo>
                          <a:pt x="804580" y="0"/>
                        </a:lnTo>
                        <a:lnTo>
                          <a:pt x="805737" y="0"/>
                        </a:lnTo>
                        <a:lnTo>
                          <a:pt x="819171" y="0"/>
                        </a:lnTo>
                        <a:lnTo>
                          <a:pt x="828140" y="0"/>
                        </a:lnTo>
                        <a:lnTo>
                          <a:pt x="831615" y="0"/>
                        </a:lnTo>
                        <a:lnTo>
                          <a:pt x="835277" y="0"/>
                        </a:lnTo>
                        <a:lnTo>
                          <a:pt x="857678" y="0"/>
                        </a:lnTo>
                        <a:lnTo>
                          <a:pt x="864889" y="0"/>
                        </a:lnTo>
                        <a:lnTo>
                          <a:pt x="899900" y="0"/>
                        </a:lnTo>
                        <a:lnTo>
                          <a:pt x="909341" y="0"/>
                        </a:lnTo>
                        <a:lnTo>
                          <a:pt x="929965" y="0"/>
                        </a:lnTo>
                        <a:lnTo>
                          <a:pt x="933506" y="0"/>
                        </a:lnTo>
                        <a:lnTo>
                          <a:pt x="936982" y="0"/>
                        </a:lnTo>
                        <a:lnTo>
                          <a:pt x="959384" y="0"/>
                        </a:lnTo>
                        <a:lnTo>
                          <a:pt x="962542" y="0"/>
                        </a:lnTo>
                        <a:lnTo>
                          <a:pt x="984943" y="0"/>
                        </a:lnTo>
                        <a:lnTo>
                          <a:pt x="992658" y="0"/>
                        </a:lnTo>
                        <a:lnTo>
                          <a:pt x="1012059" y="0"/>
                        </a:lnTo>
                        <a:lnTo>
                          <a:pt x="1012480" y="0"/>
                        </a:lnTo>
                        <a:lnTo>
                          <a:pt x="1027669" y="0"/>
                        </a:lnTo>
                        <a:lnTo>
                          <a:pt x="1037110" y="0"/>
                        </a:lnTo>
                        <a:lnTo>
                          <a:pt x="1040112" y="0"/>
                        </a:lnTo>
                        <a:lnTo>
                          <a:pt x="1057734" y="0"/>
                        </a:lnTo>
                        <a:lnTo>
                          <a:pt x="1064751" y="0"/>
                        </a:lnTo>
                        <a:lnTo>
                          <a:pt x="1070177" y="0"/>
                        </a:lnTo>
                        <a:lnTo>
                          <a:pt x="1072436" y="0"/>
                        </a:lnTo>
                        <a:lnTo>
                          <a:pt x="1090311" y="0"/>
                        </a:lnTo>
                        <a:lnTo>
                          <a:pt x="1110718" y="0"/>
                        </a:lnTo>
                        <a:lnTo>
                          <a:pt x="1112712" y="0"/>
                        </a:lnTo>
                        <a:lnTo>
                          <a:pt x="1116187" y="0"/>
                        </a:lnTo>
                        <a:lnTo>
                          <a:pt x="1139828" y="0"/>
                        </a:lnTo>
                        <a:lnTo>
                          <a:pt x="1140249" y="0"/>
                        </a:lnTo>
                        <a:lnTo>
                          <a:pt x="1145480" y="0"/>
                        </a:lnTo>
                        <a:lnTo>
                          <a:pt x="1152270" y="0"/>
                        </a:lnTo>
                        <a:lnTo>
                          <a:pt x="1154934" y="0"/>
                        </a:lnTo>
                        <a:lnTo>
                          <a:pt x="1167881" y="0"/>
                        </a:lnTo>
                        <a:lnTo>
                          <a:pt x="1175544" y="0"/>
                        </a:lnTo>
                        <a:lnTo>
                          <a:pt x="1184998" y="0"/>
                        </a:lnTo>
                        <a:lnTo>
                          <a:pt x="1197946" y="0"/>
                        </a:lnTo>
                        <a:lnTo>
                          <a:pt x="1200205" y="0"/>
                        </a:lnTo>
                        <a:lnTo>
                          <a:pt x="1220978" y="0"/>
                        </a:lnTo>
                        <a:lnTo>
                          <a:pt x="1238487" y="0"/>
                        </a:lnTo>
                        <a:lnTo>
                          <a:pt x="1243956" y="0"/>
                        </a:lnTo>
                        <a:lnTo>
                          <a:pt x="1251042" y="0"/>
                        </a:lnTo>
                        <a:lnTo>
                          <a:pt x="1257637" y="0"/>
                        </a:lnTo>
                        <a:lnTo>
                          <a:pt x="1271587" y="0"/>
                        </a:lnTo>
                        <a:lnTo>
                          <a:pt x="1273249" y="0"/>
                        </a:lnTo>
                        <a:lnTo>
                          <a:pt x="1280039" y="0"/>
                        </a:lnTo>
                        <a:lnTo>
                          <a:pt x="1282703" y="0"/>
                        </a:lnTo>
                        <a:lnTo>
                          <a:pt x="1286178" y="0"/>
                        </a:lnTo>
                        <a:lnTo>
                          <a:pt x="1295146" y="0"/>
                        </a:lnTo>
                        <a:lnTo>
                          <a:pt x="1301651" y="0"/>
                        </a:lnTo>
                        <a:lnTo>
                          <a:pt x="1302284" y="0"/>
                        </a:lnTo>
                        <a:lnTo>
                          <a:pt x="1303313" y="0"/>
                        </a:lnTo>
                        <a:lnTo>
                          <a:pt x="1312767" y="0"/>
                        </a:lnTo>
                        <a:lnTo>
                          <a:pt x="1316242" y="0"/>
                        </a:lnTo>
                        <a:lnTo>
                          <a:pt x="1321886" y="0"/>
                        </a:lnTo>
                        <a:lnTo>
                          <a:pt x="1324685" y="0"/>
                        </a:lnTo>
                        <a:lnTo>
                          <a:pt x="1325211" y="0"/>
                        </a:lnTo>
                        <a:lnTo>
                          <a:pt x="1332348" y="0"/>
                        </a:lnTo>
                        <a:lnTo>
                          <a:pt x="1332714" y="0"/>
                        </a:lnTo>
                        <a:lnTo>
                          <a:pt x="1333135" y="0"/>
                        </a:lnTo>
                        <a:lnTo>
                          <a:pt x="1348747" y="0"/>
                        </a:lnTo>
                        <a:lnTo>
                          <a:pt x="1354749" y="0"/>
                        </a:lnTo>
                        <a:lnTo>
                          <a:pt x="1378811" y="0"/>
                        </a:lnTo>
                        <a:lnTo>
                          <a:pt x="1383745" y="0"/>
                        </a:lnTo>
                        <a:lnTo>
                          <a:pt x="1385406" y="0"/>
                        </a:lnTo>
                        <a:lnTo>
                          <a:pt x="1399356" y="0"/>
                        </a:lnTo>
                        <a:lnTo>
                          <a:pt x="1400513" y="0"/>
                        </a:lnTo>
                        <a:lnTo>
                          <a:pt x="1413947" y="0"/>
                        </a:lnTo>
                        <a:lnTo>
                          <a:pt x="1414442" y="0"/>
                        </a:lnTo>
                        <a:lnTo>
                          <a:pt x="1422915" y="0"/>
                        </a:lnTo>
                        <a:lnTo>
                          <a:pt x="1426390" y="0"/>
                        </a:lnTo>
                        <a:lnTo>
                          <a:pt x="1429420" y="0"/>
                        </a:lnTo>
                        <a:lnTo>
                          <a:pt x="1430053" y="0"/>
                        </a:lnTo>
                        <a:lnTo>
                          <a:pt x="1430206" y="0"/>
                        </a:lnTo>
                        <a:lnTo>
                          <a:pt x="1430577" y="0"/>
                        </a:lnTo>
                        <a:lnTo>
                          <a:pt x="1436843" y="0"/>
                        </a:lnTo>
                        <a:lnTo>
                          <a:pt x="1444011" y="0"/>
                        </a:lnTo>
                        <a:lnTo>
                          <a:pt x="1449655" y="0"/>
                        </a:lnTo>
                        <a:lnTo>
                          <a:pt x="1452454" y="0"/>
                        </a:lnTo>
                        <a:lnTo>
                          <a:pt x="1452980" y="0"/>
                        </a:lnTo>
                        <a:lnTo>
                          <a:pt x="1456455" y="0"/>
                        </a:lnTo>
                        <a:lnTo>
                          <a:pt x="1459664" y="0"/>
                        </a:lnTo>
                        <a:lnTo>
                          <a:pt x="1460117" y="0"/>
                        </a:lnTo>
                        <a:lnTo>
                          <a:pt x="1460483" y="0"/>
                        </a:lnTo>
                        <a:lnTo>
                          <a:pt x="1460904" y="0"/>
                        </a:lnTo>
                        <a:lnTo>
                          <a:pt x="1472926" y="0"/>
                        </a:lnTo>
                        <a:lnTo>
                          <a:pt x="1482518" y="0"/>
                        </a:lnTo>
                        <a:lnTo>
                          <a:pt x="1489729" y="0"/>
                        </a:lnTo>
                        <a:lnTo>
                          <a:pt x="1504116" y="0"/>
                        </a:lnTo>
                        <a:lnTo>
                          <a:pt x="1511514" y="0"/>
                        </a:lnTo>
                        <a:lnTo>
                          <a:pt x="1524740" y="0"/>
                        </a:lnTo>
                        <a:lnTo>
                          <a:pt x="1528282" y="0"/>
                        </a:lnTo>
                        <a:lnTo>
                          <a:pt x="1531757" y="0"/>
                        </a:lnTo>
                        <a:lnTo>
                          <a:pt x="1534181" y="0"/>
                        </a:lnTo>
                        <a:lnTo>
                          <a:pt x="1542211" y="0"/>
                        </a:lnTo>
                        <a:lnTo>
                          <a:pt x="1554159" y="0"/>
                        </a:lnTo>
                        <a:lnTo>
                          <a:pt x="1557318" y="0"/>
                        </a:lnTo>
                        <a:lnTo>
                          <a:pt x="1557975" y="0"/>
                        </a:lnTo>
                        <a:lnTo>
                          <a:pt x="1558346" y="0"/>
                        </a:lnTo>
                        <a:lnTo>
                          <a:pt x="1561822" y="0"/>
                        </a:lnTo>
                        <a:lnTo>
                          <a:pt x="1564612" y="0"/>
                        </a:lnTo>
                        <a:lnTo>
                          <a:pt x="1566857" y="0"/>
                        </a:lnTo>
                        <a:lnTo>
                          <a:pt x="1576919" y="0"/>
                        </a:lnTo>
                        <a:lnTo>
                          <a:pt x="1579719" y="0"/>
                        </a:lnTo>
                        <a:lnTo>
                          <a:pt x="1584224" y="0"/>
                        </a:lnTo>
                        <a:lnTo>
                          <a:pt x="1587382" y="0"/>
                        </a:lnTo>
                        <a:lnTo>
                          <a:pt x="1587433" y="0"/>
                        </a:lnTo>
                        <a:lnTo>
                          <a:pt x="1600695" y="0"/>
                        </a:lnTo>
                        <a:lnTo>
                          <a:pt x="1606834" y="0"/>
                        </a:lnTo>
                        <a:lnTo>
                          <a:pt x="1607256" y="0"/>
                        </a:lnTo>
                        <a:lnTo>
                          <a:pt x="1608325" y="0"/>
                        </a:lnTo>
                        <a:lnTo>
                          <a:pt x="1609783" y="0"/>
                        </a:lnTo>
                        <a:lnTo>
                          <a:pt x="1617498" y="0"/>
                        </a:lnTo>
                        <a:lnTo>
                          <a:pt x="1631885" y="0"/>
                        </a:lnTo>
                        <a:lnTo>
                          <a:pt x="1636899" y="0"/>
                        </a:lnTo>
                        <a:lnTo>
                          <a:pt x="1637320" y="0"/>
                        </a:lnTo>
                        <a:lnTo>
                          <a:pt x="1637445" y="0"/>
                        </a:lnTo>
                        <a:lnTo>
                          <a:pt x="1652509" y="0"/>
                        </a:lnTo>
                        <a:lnTo>
                          <a:pt x="1659526" y="0"/>
                        </a:lnTo>
                        <a:lnTo>
                          <a:pt x="1661950" y="0"/>
                        </a:lnTo>
                        <a:lnTo>
                          <a:pt x="1664952" y="0"/>
                        </a:lnTo>
                        <a:lnTo>
                          <a:pt x="1667212" y="0"/>
                        </a:lnTo>
                        <a:lnTo>
                          <a:pt x="1685087" y="0"/>
                        </a:lnTo>
                        <a:lnTo>
                          <a:pt x="1689591" y="0"/>
                        </a:lnTo>
                        <a:lnTo>
                          <a:pt x="1694626" y="0"/>
                        </a:lnTo>
                        <a:lnTo>
                          <a:pt x="1697276" y="0"/>
                        </a:lnTo>
                        <a:lnTo>
                          <a:pt x="1698000" y="0"/>
                        </a:lnTo>
                        <a:lnTo>
                          <a:pt x="1704688" y="0"/>
                        </a:lnTo>
                        <a:lnTo>
                          <a:pt x="1707488" y="0"/>
                        </a:lnTo>
                        <a:lnTo>
                          <a:pt x="1710963" y="0"/>
                        </a:lnTo>
                        <a:lnTo>
                          <a:pt x="1715151" y="0"/>
                        </a:lnTo>
                        <a:lnTo>
                          <a:pt x="1721928" y="0"/>
                        </a:lnTo>
                        <a:lnTo>
                          <a:pt x="1734603" y="0"/>
                        </a:lnTo>
                        <a:lnTo>
                          <a:pt x="1735025" y="0"/>
                        </a:lnTo>
                        <a:lnTo>
                          <a:pt x="1735558" y="0"/>
                        </a:lnTo>
                        <a:lnTo>
                          <a:pt x="1736094" y="0"/>
                        </a:lnTo>
                        <a:lnTo>
                          <a:pt x="1737552" y="0"/>
                        </a:lnTo>
                        <a:lnTo>
                          <a:pt x="1741027" y="0"/>
                        </a:lnTo>
                        <a:lnTo>
                          <a:pt x="1747046" y="0"/>
                        </a:lnTo>
                        <a:lnTo>
                          <a:pt x="1748537" y="0"/>
                        </a:lnTo>
                        <a:lnTo>
                          <a:pt x="1753052" y="0"/>
                        </a:lnTo>
                        <a:lnTo>
                          <a:pt x="1757499" y="0"/>
                        </a:lnTo>
                        <a:lnTo>
                          <a:pt x="1764668" y="0"/>
                        </a:lnTo>
                        <a:lnTo>
                          <a:pt x="1765089" y="0"/>
                        </a:lnTo>
                        <a:lnTo>
                          <a:pt x="1765214" y="0"/>
                        </a:lnTo>
                        <a:lnTo>
                          <a:pt x="1770320" y="0"/>
                        </a:lnTo>
                        <a:lnTo>
                          <a:pt x="1777110" y="0"/>
                        </a:lnTo>
                        <a:lnTo>
                          <a:pt x="1779774" y="0"/>
                        </a:lnTo>
                        <a:lnTo>
                          <a:pt x="1792721" y="0"/>
                        </a:lnTo>
                        <a:lnTo>
                          <a:pt x="1794981" y="0"/>
                        </a:lnTo>
                        <a:lnTo>
                          <a:pt x="1825045" y="0"/>
                        </a:lnTo>
                        <a:lnTo>
                          <a:pt x="1825769" y="0"/>
                        </a:lnTo>
                        <a:lnTo>
                          <a:pt x="1838732" y="0"/>
                        </a:lnTo>
                        <a:lnTo>
                          <a:pt x="1845818" y="0"/>
                        </a:lnTo>
                        <a:lnTo>
                          <a:pt x="1849697" y="0"/>
                        </a:lnTo>
                        <a:lnTo>
                          <a:pt x="1852412" y="0"/>
                        </a:lnTo>
                        <a:lnTo>
                          <a:pt x="1853903" y="0"/>
                        </a:lnTo>
                        <a:lnTo>
                          <a:pt x="1863327" y="0"/>
                        </a:lnTo>
                        <a:lnTo>
                          <a:pt x="1868796" y="0"/>
                        </a:lnTo>
                        <a:lnTo>
                          <a:pt x="1874815" y="0"/>
                        </a:lnTo>
                        <a:lnTo>
                          <a:pt x="1876306" y="0"/>
                        </a:lnTo>
                        <a:lnTo>
                          <a:pt x="1880821" y="0"/>
                        </a:lnTo>
                        <a:lnTo>
                          <a:pt x="1882477" y="0"/>
                        </a:lnTo>
                        <a:lnTo>
                          <a:pt x="1883936" y="0"/>
                        </a:lnTo>
                        <a:lnTo>
                          <a:pt x="1885268" y="0"/>
                        </a:lnTo>
                        <a:lnTo>
                          <a:pt x="1896427" y="0"/>
                        </a:lnTo>
                        <a:lnTo>
                          <a:pt x="1898089" y="0"/>
                        </a:lnTo>
                        <a:lnTo>
                          <a:pt x="1904879" y="0"/>
                        </a:lnTo>
                        <a:lnTo>
                          <a:pt x="1907543" y="0"/>
                        </a:lnTo>
                        <a:lnTo>
                          <a:pt x="1911018" y="0"/>
                        </a:lnTo>
                        <a:lnTo>
                          <a:pt x="1919986" y="0"/>
                        </a:lnTo>
                        <a:lnTo>
                          <a:pt x="1927124" y="0"/>
                        </a:lnTo>
                        <a:lnTo>
                          <a:pt x="1927489" y="0"/>
                        </a:lnTo>
                        <a:lnTo>
                          <a:pt x="1927911" y="0"/>
                        </a:lnTo>
                        <a:lnTo>
                          <a:pt x="1929402" y="0"/>
                        </a:lnTo>
                        <a:lnTo>
                          <a:pt x="1946726" y="0"/>
                        </a:lnTo>
                        <a:lnTo>
                          <a:pt x="1949525" y="0"/>
                        </a:lnTo>
                        <a:lnTo>
                          <a:pt x="1957554" y="0"/>
                        </a:lnTo>
                        <a:lnTo>
                          <a:pt x="1957975" y="0"/>
                        </a:lnTo>
                        <a:lnTo>
                          <a:pt x="1973587" y="0"/>
                        </a:lnTo>
                        <a:lnTo>
                          <a:pt x="1978520" y="0"/>
                        </a:lnTo>
                        <a:lnTo>
                          <a:pt x="1980012" y="0"/>
                        </a:lnTo>
                        <a:lnTo>
                          <a:pt x="1980181" y="0"/>
                        </a:lnTo>
                        <a:lnTo>
                          <a:pt x="1981672" y="0"/>
                        </a:lnTo>
                        <a:lnTo>
                          <a:pt x="2008585" y="0"/>
                        </a:lnTo>
                        <a:lnTo>
                          <a:pt x="2009218" y="0"/>
                        </a:lnTo>
                        <a:lnTo>
                          <a:pt x="2010246" y="0"/>
                        </a:lnTo>
                        <a:lnTo>
                          <a:pt x="2010709" y="0"/>
                        </a:lnTo>
                        <a:lnTo>
                          <a:pt x="2011705" y="0"/>
                        </a:lnTo>
                        <a:lnTo>
                          <a:pt x="2024147" y="0"/>
                        </a:lnTo>
                        <a:lnTo>
                          <a:pt x="2024196" y="0"/>
                        </a:lnTo>
                        <a:lnTo>
                          <a:pt x="2024981" y="0"/>
                        </a:lnTo>
                        <a:lnTo>
                          <a:pt x="2025353" y="0"/>
                        </a:lnTo>
                        <a:lnTo>
                          <a:pt x="2026473" y="0"/>
                        </a:lnTo>
                        <a:lnTo>
                          <a:pt x="2031619" y="0"/>
                        </a:lnTo>
                        <a:lnTo>
                          <a:pt x="2033110" y="0"/>
                        </a:lnTo>
                        <a:lnTo>
                          <a:pt x="2038787" y="0"/>
                        </a:lnTo>
                        <a:lnTo>
                          <a:pt x="2039282" y="0"/>
                        </a:lnTo>
                        <a:lnTo>
                          <a:pt x="2047755" y="0"/>
                        </a:lnTo>
                        <a:lnTo>
                          <a:pt x="2051230" y="0"/>
                        </a:lnTo>
                        <a:lnTo>
                          <a:pt x="2054893" y="0"/>
                        </a:lnTo>
                        <a:lnTo>
                          <a:pt x="2055046" y="0"/>
                        </a:lnTo>
                        <a:lnTo>
                          <a:pt x="2055258" y="0"/>
                        </a:lnTo>
                        <a:lnTo>
                          <a:pt x="2055680" y="0"/>
                        </a:lnTo>
                        <a:lnTo>
                          <a:pt x="2057171" y="0"/>
                        </a:lnTo>
                        <a:lnTo>
                          <a:pt x="2061683" y="0"/>
                        </a:lnTo>
                        <a:lnTo>
                          <a:pt x="2067702" y="0"/>
                        </a:lnTo>
                        <a:lnTo>
                          <a:pt x="2074495" y="0"/>
                        </a:lnTo>
                        <a:lnTo>
                          <a:pt x="2077294" y="0"/>
                        </a:lnTo>
                        <a:lnTo>
                          <a:pt x="2084504" y="0"/>
                        </a:lnTo>
                        <a:lnTo>
                          <a:pt x="2085323" y="0"/>
                        </a:lnTo>
                        <a:lnTo>
                          <a:pt x="2085744" y="0"/>
                        </a:lnTo>
                        <a:lnTo>
                          <a:pt x="2097766" y="0"/>
                        </a:lnTo>
                        <a:lnTo>
                          <a:pt x="2106289" y="0"/>
                        </a:lnTo>
                        <a:lnTo>
                          <a:pt x="2107781" y="0"/>
                        </a:lnTo>
                        <a:lnTo>
                          <a:pt x="2128956" y="0"/>
                        </a:lnTo>
                        <a:lnTo>
                          <a:pt x="2129514" y="0"/>
                        </a:lnTo>
                        <a:lnTo>
                          <a:pt x="2136354" y="0"/>
                        </a:lnTo>
                        <a:lnTo>
                          <a:pt x="2136987" y="0"/>
                        </a:lnTo>
                        <a:lnTo>
                          <a:pt x="2138478" y="0"/>
                        </a:lnTo>
                        <a:lnTo>
                          <a:pt x="2151916" y="0"/>
                        </a:lnTo>
                        <a:lnTo>
                          <a:pt x="2152750" y="0"/>
                        </a:lnTo>
                        <a:lnTo>
                          <a:pt x="2153122" y="0"/>
                        </a:lnTo>
                        <a:lnTo>
                          <a:pt x="2154242" y="0"/>
                        </a:lnTo>
                        <a:lnTo>
                          <a:pt x="2156597" y="0"/>
                        </a:lnTo>
                        <a:lnTo>
                          <a:pt x="2159388" y="0"/>
                        </a:lnTo>
                        <a:lnTo>
                          <a:pt x="2160879" y="0"/>
                        </a:lnTo>
                        <a:lnTo>
                          <a:pt x="2161633" y="0"/>
                        </a:lnTo>
                        <a:lnTo>
                          <a:pt x="2167051" y="0"/>
                        </a:lnTo>
                        <a:lnTo>
                          <a:pt x="2178999" y="0"/>
                        </a:lnTo>
                        <a:lnTo>
                          <a:pt x="2182158" y="0"/>
                        </a:lnTo>
                        <a:lnTo>
                          <a:pt x="2182815" y="0"/>
                        </a:lnTo>
                        <a:lnTo>
                          <a:pt x="2188666" y="0"/>
                        </a:lnTo>
                        <a:lnTo>
                          <a:pt x="2189452" y="0"/>
                        </a:lnTo>
                        <a:lnTo>
                          <a:pt x="2191697" y="0"/>
                        </a:lnTo>
                        <a:lnTo>
                          <a:pt x="2195471" y="0"/>
                        </a:lnTo>
                        <a:lnTo>
                          <a:pt x="2201759" y="0"/>
                        </a:lnTo>
                        <a:lnTo>
                          <a:pt x="2203100" y="0"/>
                        </a:lnTo>
                        <a:lnTo>
                          <a:pt x="2204559" y="0"/>
                        </a:lnTo>
                        <a:lnTo>
                          <a:pt x="2204591" y="0"/>
                        </a:lnTo>
                        <a:lnTo>
                          <a:pt x="2212273" y="0"/>
                        </a:lnTo>
                        <a:lnTo>
                          <a:pt x="2225535" y="0"/>
                        </a:lnTo>
                        <a:lnTo>
                          <a:pt x="2231674" y="0"/>
                        </a:lnTo>
                        <a:lnTo>
                          <a:pt x="2232096" y="0"/>
                        </a:lnTo>
                        <a:lnTo>
                          <a:pt x="2232220" y="0"/>
                        </a:lnTo>
                        <a:lnTo>
                          <a:pt x="2233118" y="0"/>
                        </a:lnTo>
                        <a:lnTo>
                          <a:pt x="2233165" y="0"/>
                        </a:lnTo>
                        <a:lnTo>
                          <a:pt x="2256725" y="0"/>
                        </a:lnTo>
                        <a:lnTo>
                          <a:pt x="2257283" y="0"/>
                        </a:lnTo>
                        <a:lnTo>
                          <a:pt x="2262285" y="0"/>
                        </a:lnTo>
                        <a:lnTo>
                          <a:pt x="2284366" y="0"/>
                        </a:lnTo>
                        <a:lnTo>
                          <a:pt x="2289402" y="0"/>
                        </a:lnTo>
                        <a:lnTo>
                          <a:pt x="2292052" y="0"/>
                        </a:lnTo>
                        <a:lnTo>
                          <a:pt x="2299271" y="0"/>
                        </a:lnTo>
                        <a:lnTo>
                          <a:pt x="2308721" y="0"/>
                        </a:lnTo>
                        <a:lnTo>
                          <a:pt x="2309927" y="0"/>
                        </a:lnTo>
                        <a:lnTo>
                          <a:pt x="2316435" y="0"/>
                        </a:lnTo>
                        <a:lnTo>
                          <a:pt x="2316703" y="0"/>
                        </a:lnTo>
                        <a:lnTo>
                          <a:pt x="2319466" y="0"/>
                        </a:lnTo>
                        <a:lnTo>
                          <a:pt x="2322840" y="0"/>
                        </a:lnTo>
                        <a:lnTo>
                          <a:pt x="2329528" y="0"/>
                        </a:lnTo>
                        <a:lnTo>
                          <a:pt x="2330869" y="0"/>
                        </a:lnTo>
                        <a:lnTo>
                          <a:pt x="2332328" y="0"/>
                        </a:lnTo>
                        <a:lnTo>
                          <a:pt x="2332360" y="0"/>
                        </a:lnTo>
                        <a:lnTo>
                          <a:pt x="2335803" y="0"/>
                        </a:lnTo>
                        <a:lnTo>
                          <a:pt x="2343312" y="0"/>
                        </a:lnTo>
                        <a:lnTo>
                          <a:pt x="2344804" y="0"/>
                        </a:lnTo>
                        <a:lnTo>
                          <a:pt x="2346768" y="0"/>
                        </a:lnTo>
                        <a:lnTo>
                          <a:pt x="2347827" y="0"/>
                        </a:lnTo>
                        <a:lnTo>
                          <a:pt x="2352274" y="0"/>
                        </a:lnTo>
                        <a:lnTo>
                          <a:pt x="2359443" y="0"/>
                        </a:lnTo>
                        <a:lnTo>
                          <a:pt x="2359865" y="0"/>
                        </a:lnTo>
                        <a:lnTo>
                          <a:pt x="2359989" y="0"/>
                        </a:lnTo>
                        <a:lnTo>
                          <a:pt x="2360887" y="0"/>
                        </a:lnTo>
                        <a:lnTo>
                          <a:pt x="2360934" y="0"/>
                        </a:lnTo>
                        <a:lnTo>
                          <a:pt x="2371886" y="0"/>
                        </a:lnTo>
                        <a:lnTo>
                          <a:pt x="2373377" y="0"/>
                        </a:lnTo>
                        <a:lnTo>
                          <a:pt x="2377892" y="0"/>
                        </a:lnTo>
                        <a:cubicBezTo>
                          <a:pt x="2382339" y="0"/>
                          <a:pt x="2382339" y="0"/>
                          <a:pt x="2382339" y="0"/>
                        </a:cubicBezTo>
                        <a:lnTo>
                          <a:pt x="2390054" y="0"/>
                        </a:lnTo>
                        <a:lnTo>
                          <a:pt x="2419821" y="0"/>
                        </a:lnTo>
                        <a:lnTo>
                          <a:pt x="2427040" y="0"/>
                        </a:lnTo>
                        <a:lnTo>
                          <a:pt x="2436490" y="0"/>
                        </a:lnTo>
                        <a:lnTo>
                          <a:pt x="2444472" y="0"/>
                        </a:lnTo>
                        <a:lnTo>
                          <a:pt x="2448678" y="0"/>
                        </a:lnTo>
                        <a:lnTo>
                          <a:pt x="2450171" y="0"/>
                        </a:lnTo>
                        <a:lnTo>
                          <a:pt x="2450609" y="0"/>
                        </a:lnTo>
                        <a:lnTo>
                          <a:pt x="2463572" y="0"/>
                        </a:lnTo>
                        <a:lnTo>
                          <a:pt x="2471081" y="0"/>
                        </a:lnTo>
                        <a:lnTo>
                          <a:pt x="2472573" y="0"/>
                        </a:lnTo>
                        <a:lnTo>
                          <a:pt x="2474537" y="0"/>
                        </a:lnTo>
                        <a:lnTo>
                          <a:pt x="2475596" y="0"/>
                        </a:lnTo>
                        <a:lnTo>
                          <a:pt x="2477252" y="0"/>
                        </a:lnTo>
                        <a:lnTo>
                          <a:pt x="2478712" y="0"/>
                        </a:lnTo>
                        <a:lnTo>
                          <a:pt x="2478743" y="0"/>
                        </a:lnTo>
                        <a:lnTo>
                          <a:pt x="2480043" y="0"/>
                        </a:lnTo>
                        <a:lnTo>
                          <a:pt x="2499655" y="0"/>
                        </a:lnTo>
                        <a:lnTo>
                          <a:pt x="2501146" y="0"/>
                        </a:lnTo>
                        <a:lnTo>
                          <a:pt x="2505661" y="0"/>
                        </a:lnTo>
                        <a:lnTo>
                          <a:pt x="2508776" y="0"/>
                        </a:lnTo>
                        <a:lnTo>
                          <a:pt x="2510108" y="0"/>
                        </a:lnTo>
                        <a:lnTo>
                          <a:pt x="2524178" y="0"/>
                        </a:lnTo>
                        <a:lnTo>
                          <a:pt x="2525248" y="0"/>
                        </a:lnTo>
                        <a:lnTo>
                          <a:pt x="2525669" y="0"/>
                        </a:lnTo>
                        <a:lnTo>
                          <a:pt x="2552329" y="0"/>
                        </a:lnTo>
                        <a:lnTo>
                          <a:pt x="2552751" y="0"/>
                        </a:lnTo>
                        <a:lnTo>
                          <a:pt x="2554242" y="0"/>
                        </a:lnTo>
                        <a:lnTo>
                          <a:pt x="2574787" y="0"/>
                        </a:lnTo>
                        <a:lnTo>
                          <a:pt x="2576279" y="0"/>
                        </a:lnTo>
                        <a:lnTo>
                          <a:pt x="2576447" y="0"/>
                        </a:lnTo>
                        <a:lnTo>
                          <a:pt x="2577940" y="0"/>
                        </a:lnTo>
                        <a:lnTo>
                          <a:pt x="2603360" y="0"/>
                        </a:lnTo>
                        <a:lnTo>
                          <a:pt x="2604852" y="0"/>
                        </a:lnTo>
                        <a:lnTo>
                          <a:pt x="2605021" y="0"/>
                        </a:lnTo>
                        <a:lnTo>
                          <a:pt x="2605484" y="0"/>
                        </a:lnTo>
                        <a:lnTo>
                          <a:pt x="2606481" y="0"/>
                        </a:lnTo>
                        <a:lnTo>
                          <a:pt x="2606512" y="0"/>
                        </a:lnTo>
                        <a:lnTo>
                          <a:pt x="2606976" y="0"/>
                        </a:lnTo>
                        <a:lnTo>
                          <a:pt x="2618923" y="0"/>
                        </a:lnTo>
                        <a:lnTo>
                          <a:pt x="2621248" y="0"/>
                        </a:lnTo>
                        <a:lnTo>
                          <a:pt x="2622740" y="0"/>
                        </a:lnTo>
                        <a:lnTo>
                          <a:pt x="2627885" y="0"/>
                        </a:lnTo>
                        <a:lnTo>
                          <a:pt x="2629377" y="0"/>
                        </a:lnTo>
                        <a:lnTo>
                          <a:pt x="2634058" y="0"/>
                        </a:lnTo>
                        <a:lnTo>
                          <a:pt x="2635549" y="0"/>
                        </a:lnTo>
                        <a:lnTo>
                          <a:pt x="2636545" y="0"/>
                        </a:lnTo>
                        <a:lnTo>
                          <a:pt x="2648987" y="0"/>
                        </a:lnTo>
                        <a:lnTo>
                          <a:pt x="2649821" y="0"/>
                        </a:lnTo>
                        <a:lnTo>
                          <a:pt x="2651313" y="0"/>
                        </a:lnTo>
                        <a:lnTo>
                          <a:pt x="2651947" y="0"/>
                        </a:lnTo>
                        <a:lnTo>
                          <a:pt x="2653017" y="0"/>
                        </a:lnTo>
                        <a:lnTo>
                          <a:pt x="2653438" y="0"/>
                        </a:lnTo>
                        <a:lnTo>
                          <a:pt x="2656459" y="0"/>
                        </a:lnTo>
                        <a:lnTo>
                          <a:pt x="2657950" y="0"/>
                        </a:lnTo>
                        <a:lnTo>
                          <a:pt x="2665460" y="0"/>
                        </a:lnTo>
                        <a:lnTo>
                          <a:pt x="2680098" y="0"/>
                        </a:lnTo>
                        <a:lnTo>
                          <a:pt x="2680520" y="0"/>
                        </a:lnTo>
                        <a:lnTo>
                          <a:pt x="2682011" y="0"/>
                        </a:lnTo>
                        <a:lnTo>
                          <a:pt x="2692542" y="0"/>
                        </a:lnTo>
                        <a:lnTo>
                          <a:pt x="2702556" y="0"/>
                        </a:lnTo>
                        <a:lnTo>
                          <a:pt x="2704048" y="0"/>
                        </a:lnTo>
                        <a:lnTo>
                          <a:pt x="2724289" y="0"/>
                        </a:lnTo>
                        <a:lnTo>
                          <a:pt x="2731129" y="0"/>
                        </a:lnTo>
                        <a:lnTo>
                          <a:pt x="2732621" y="0"/>
                        </a:lnTo>
                        <a:lnTo>
                          <a:pt x="2733253" y="0"/>
                        </a:lnTo>
                        <a:lnTo>
                          <a:pt x="2734745" y="0"/>
                        </a:lnTo>
                        <a:lnTo>
                          <a:pt x="2746692" y="0"/>
                        </a:lnTo>
                        <a:lnTo>
                          <a:pt x="2749017" y="0"/>
                        </a:lnTo>
                        <a:lnTo>
                          <a:pt x="2750509" y="0"/>
                        </a:lnTo>
                        <a:lnTo>
                          <a:pt x="2754354" y="0"/>
                        </a:lnTo>
                        <a:lnTo>
                          <a:pt x="2755654" y="0"/>
                        </a:lnTo>
                        <a:lnTo>
                          <a:pt x="2757146" y="0"/>
                        </a:lnTo>
                        <a:lnTo>
                          <a:pt x="2761827" y="0"/>
                        </a:lnTo>
                        <a:lnTo>
                          <a:pt x="2763318" y="0"/>
                        </a:lnTo>
                        <a:lnTo>
                          <a:pt x="2776756" y="0"/>
                        </a:lnTo>
                        <a:lnTo>
                          <a:pt x="2777590" y="0"/>
                        </a:lnTo>
                        <a:lnTo>
                          <a:pt x="2779082" y="0"/>
                        </a:lnTo>
                        <a:lnTo>
                          <a:pt x="2783442" y="0"/>
                        </a:lnTo>
                        <a:lnTo>
                          <a:pt x="2784228" y="0"/>
                        </a:lnTo>
                        <a:lnTo>
                          <a:pt x="2785719" y="0"/>
                        </a:lnTo>
                        <a:lnTo>
                          <a:pt x="2786473" y="0"/>
                        </a:lnTo>
                        <a:lnTo>
                          <a:pt x="2793229" y="0"/>
                        </a:lnTo>
                        <a:lnTo>
                          <a:pt x="2799367" y="0"/>
                        </a:lnTo>
                        <a:lnTo>
                          <a:pt x="2813506" y="0"/>
                        </a:lnTo>
                        <a:lnTo>
                          <a:pt x="2820311" y="0"/>
                        </a:lnTo>
                        <a:lnTo>
                          <a:pt x="2827893" y="0"/>
                        </a:lnTo>
                        <a:lnTo>
                          <a:pt x="2827940" y="0"/>
                        </a:lnTo>
                        <a:lnTo>
                          <a:pt x="2829431" y="0"/>
                        </a:lnTo>
                        <a:lnTo>
                          <a:pt x="2829978" y="0"/>
                        </a:lnTo>
                        <a:lnTo>
                          <a:pt x="2852058" y="0"/>
                        </a:lnTo>
                        <a:lnTo>
                          <a:pt x="2857060" y="0"/>
                        </a:lnTo>
                        <a:lnTo>
                          <a:pt x="2857958" y="0"/>
                        </a:lnTo>
                        <a:lnTo>
                          <a:pt x="2871601" y="0"/>
                        </a:lnTo>
                        <a:lnTo>
                          <a:pt x="2882123" y="0"/>
                        </a:lnTo>
                        <a:lnTo>
                          <a:pt x="2894046" y="0"/>
                        </a:lnTo>
                        <a:lnTo>
                          <a:pt x="2903496" y="0"/>
                        </a:lnTo>
                        <a:lnTo>
                          <a:pt x="2911211" y="0"/>
                        </a:lnTo>
                        <a:lnTo>
                          <a:pt x="2914242" y="0"/>
                        </a:lnTo>
                        <a:lnTo>
                          <a:pt x="2914461" y="0"/>
                        </a:lnTo>
                        <a:lnTo>
                          <a:pt x="2924111" y="0"/>
                        </a:lnTo>
                        <a:lnTo>
                          <a:pt x="2927136" y="0"/>
                        </a:lnTo>
                        <a:lnTo>
                          <a:pt x="2933561" y="0"/>
                        </a:lnTo>
                        <a:lnTo>
                          <a:pt x="2939580" y="0"/>
                        </a:lnTo>
                        <a:lnTo>
                          <a:pt x="2941275" y="0"/>
                        </a:lnTo>
                        <a:lnTo>
                          <a:pt x="2941543" y="0"/>
                        </a:lnTo>
                        <a:lnTo>
                          <a:pt x="2945586" y="0"/>
                        </a:lnTo>
                        <a:lnTo>
                          <a:pt x="2950032" y="0"/>
                        </a:lnTo>
                        <a:lnTo>
                          <a:pt x="2955662" y="0"/>
                        </a:lnTo>
                        <a:lnTo>
                          <a:pt x="2955709" y="0"/>
                        </a:lnTo>
                        <a:lnTo>
                          <a:pt x="2957200" y="0"/>
                        </a:lnTo>
                        <a:lnTo>
                          <a:pt x="2957747" y="0"/>
                        </a:lnTo>
                        <a:lnTo>
                          <a:pt x="2968152" y="0"/>
                        </a:lnTo>
                        <a:lnTo>
                          <a:pt x="2969644" y="0"/>
                        </a:lnTo>
                        <a:lnTo>
                          <a:pt x="2972667" y="0"/>
                        </a:lnTo>
                        <a:lnTo>
                          <a:pt x="2977114" y="0"/>
                        </a:lnTo>
                        <a:lnTo>
                          <a:pt x="2984829" y="0"/>
                        </a:lnTo>
                        <a:lnTo>
                          <a:pt x="2985727" y="0"/>
                        </a:lnTo>
                        <a:lnTo>
                          <a:pt x="2999370" y="0"/>
                        </a:lnTo>
                        <a:lnTo>
                          <a:pt x="3021815" y="0"/>
                        </a:lnTo>
                        <a:lnTo>
                          <a:pt x="3031265" y="0"/>
                        </a:lnTo>
                        <a:lnTo>
                          <a:pt x="3042230" y="0"/>
                        </a:lnTo>
                        <a:lnTo>
                          <a:pt x="3044946" y="0"/>
                        </a:lnTo>
                        <a:lnTo>
                          <a:pt x="3051880" y="0"/>
                        </a:lnTo>
                        <a:lnTo>
                          <a:pt x="3061330" y="0"/>
                        </a:lnTo>
                        <a:lnTo>
                          <a:pt x="3067349" y="0"/>
                        </a:lnTo>
                        <a:lnTo>
                          <a:pt x="3069312" y="0"/>
                        </a:lnTo>
                        <a:lnTo>
                          <a:pt x="3073355" y="0"/>
                        </a:lnTo>
                        <a:lnTo>
                          <a:pt x="3073518" y="0"/>
                        </a:lnTo>
                        <a:lnTo>
                          <a:pt x="3075011" y="0"/>
                        </a:lnTo>
                        <a:lnTo>
                          <a:pt x="3077801" y="0"/>
                        </a:lnTo>
                        <a:lnTo>
                          <a:pt x="3095921" y="0"/>
                        </a:lnTo>
                        <a:lnTo>
                          <a:pt x="3097413" y="0"/>
                        </a:lnTo>
                        <a:lnTo>
                          <a:pt x="3100436" y="0"/>
                        </a:lnTo>
                        <a:lnTo>
                          <a:pt x="3103552" y="0"/>
                        </a:lnTo>
                        <a:lnTo>
                          <a:pt x="3104883" y="0"/>
                        </a:lnTo>
                        <a:lnTo>
                          <a:pt x="3120023" y="0"/>
                        </a:lnTo>
                        <a:lnTo>
                          <a:pt x="3120445" y="0"/>
                        </a:lnTo>
                        <a:lnTo>
                          <a:pt x="3149018" y="0"/>
                        </a:lnTo>
                        <a:lnTo>
                          <a:pt x="3150088" y="0"/>
                        </a:lnTo>
                        <a:lnTo>
                          <a:pt x="3150509" y="0"/>
                        </a:lnTo>
                        <a:lnTo>
                          <a:pt x="3171054" y="0"/>
                        </a:lnTo>
                        <a:lnTo>
                          <a:pt x="3172715" y="0"/>
                        </a:lnTo>
                        <a:lnTo>
                          <a:pt x="3199627" y="0"/>
                        </a:lnTo>
                        <a:lnTo>
                          <a:pt x="3201119" y="0"/>
                        </a:lnTo>
                        <a:lnTo>
                          <a:pt x="3201287" y="0"/>
                        </a:lnTo>
                        <a:lnTo>
                          <a:pt x="3201751" y="0"/>
                        </a:lnTo>
                        <a:lnTo>
                          <a:pt x="3202780" y="0"/>
                        </a:lnTo>
                        <a:lnTo>
                          <a:pt x="3217515" y="0"/>
                        </a:lnTo>
                        <a:lnTo>
                          <a:pt x="3224152" y="0"/>
                        </a:lnTo>
                        <a:lnTo>
                          <a:pt x="3230324" y="0"/>
                        </a:lnTo>
                        <a:lnTo>
                          <a:pt x="3231321" y="0"/>
                        </a:lnTo>
                        <a:lnTo>
                          <a:pt x="3231816" y="0"/>
                        </a:lnTo>
                        <a:lnTo>
                          <a:pt x="3243763" y="0"/>
                        </a:lnTo>
                        <a:lnTo>
                          <a:pt x="3246088" y="0"/>
                        </a:lnTo>
                        <a:lnTo>
                          <a:pt x="3247580" y="0"/>
                        </a:lnTo>
                        <a:lnTo>
                          <a:pt x="3247792" y="0"/>
                        </a:lnTo>
                        <a:lnTo>
                          <a:pt x="3248214" y="0"/>
                        </a:lnTo>
                        <a:lnTo>
                          <a:pt x="3252725" y="0"/>
                        </a:lnTo>
                        <a:lnTo>
                          <a:pt x="3254217" y="0"/>
                        </a:lnTo>
                        <a:lnTo>
                          <a:pt x="3260235" y="0"/>
                        </a:lnTo>
                        <a:lnTo>
                          <a:pt x="3276787" y="0"/>
                        </a:lnTo>
                        <a:lnTo>
                          <a:pt x="3277857" y="0"/>
                        </a:lnTo>
                        <a:lnTo>
                          <a:pt x="3278278" y="0"/>
                        </a:lnTo>
                        <a:lnTo>
                          <a:pt x="3290300" y="0"/>
                        </a:lnTo>
                        <a:lnTo>
                          <a:pt x="3298823" y="0"/>
                        </a:lnTo>
                        <a:lnTo>
                          <a:pt x="3327396" y="0"/>
                        </a:lnTo>
                        <a:lnTo>
                          <a:pt x="3328888" y="0"/>
                        </a:lnTo>
                        <a:lnTo>
                          <a:pt x="3329520" y="0"/>
                        </a:lnTo>
                        <a:lnTo>
                          <a:pt x="3345284" y="0"/>
                        </a:lnTo>
                        <a:lnTo>
                          <a:pt x="3349129" y="0"/>
                        </a:lnTo>
                        <a:lnTo>
                          <a:pt x="3351921" y="0"/>
                        </a:lnTo>
                        <a:lnTo>
                          <a:pt x="3358093" y="0"/>
                        </a:lnTo>
                        <a:lnTo>
                          <a:pt x="3359585" y="0"/>
                        </a:lnTo>
                        <a:lnTo>
                          <a:pt x="3371532" y="0"/>
                        </a:lnTo>
                        <a:lnTo>
                          <a:pt x="3373857" y="0"/>
                        </a:lnTo>
                        <a:lnTo>
                          <a:pt x="3375349" y="0"/>
                        </a:lnTo>
                        <a:lnTo>
                          <a:pt x="3380494" y="0"/>
                        </a:lnTo>
                        <a:lnTo>
                          <a:pt x="3381986" y="0"/>
                        </a:lnTo>
                        <a:lnTo>
                          <a:pt x="3388004" y="0"/>
                        </a:lnTo>
                        <a:lnTo>
                          <a:pt x="3408282" y="0"/>
                        </a:lnTo>
                        <a:lnTo>
                          <a:pt x="3418069" y="0"/>
                        </a:lnTo>
                        <a:lnTo>
                          <a:pt x="3424207" y="0"/>
                        </a:lnTo>
                        <a:lnTo>
                          <a:pt x="3424753" y="0"/>
                        </a:lnTo>
                        <a:lnTo>
                          <a:pt x="3452733" y="0"/>
                        </a:lnTo>
                        <a:lnTo>
                          <a:pt x="3454818" y="0"/>
                        </a:lnTo>
                        <a:lnTo>
                          <a:pt x="3476898" y="0"/>
                        </a:lnTo>
                        <a:lnTo>
                          <a:pt x="3496441" y="0"/>
                        </a:lnTo>
                        <a:lnTo>
                          <a:pt x="3509236" y="0"/>
                        </a:lnTo>
                        <a:lnTo>
                          <a:pt x="3518886" y="0"/>
                        </a:lnTo>
                        <a:lnTo>
                          <a:pt x="3528336" y="0"/>
                        </a:lnTo>
                        <a:lnTo>
                          <a:pt x="3536051" y="0"/>
                        </a:lnTo>
                        <a:lnTo>
                          <a:pt x="3539301" y="0"/>
                        </a:lnTo>
                        <a:lnTo>
                          <a:pt x="3540361" y="0"/>
                        </a:lnTo>
                        <a:lnTo>
                          <a:pt x="3544807" y="0"/>
                        </a:lnTo>
                        <a:lnTo>
                          <a:pt x="3551976" y="0"/>
                        </a:lnTo>
                        <a:lnTo>
                          <a:pt x="3552522" y="0"/>
                        </a:lnTo>
                        <a:lnTo>
                          <a:pt x="3564420" y="0"/>
                        </a:lnTo>
                        <a:lnTo>
                          <a:pt x="3570426" y="0"/>
                        </a:lnTo>
                        <a:cubicBezTo>
                          <a:pt x="3574872" y="0"/>
                          <a:pt x="3574872" y="0"/>
                          <a:pt x="3574872" y="0"/>
                        </a:cubicBezTo>
                        <a:lnTo>
                          <a:pt x="3580502" y="0"/>
                        </a:lnTo>
                        <a:lnTo>
                          <a:pt x="3582587" y="0"/>
                        </a:lnTo>
                        <a:lnTo>
                          <a:pt x="3624210" y="0"/>
                        </a:lnTo>
                        <a:lnTo>
                          <a:pt x="3637005" y="0"/>
                        </a:lnTo>
                        <a:lnTo>
                          <a:pt x="3646655" y="0"/>
                        </a:lnTo>
                        <a:lnTo>
                          <a:pt x="3656105" y="0"/>
                        </a:lnTo>
                        <a:lnTo>
                          <a:pt x="3667070" y="0"/>
                        </a:lnTo>
                        <a:lnTo>
                          <a:pt x="3668130" y="0"/>
                        </a:lnTo>
                        <a:lnTo>
                          <a:pt x="3669786" y="0"/>
                        </a:lnTo>
                        <a:lnTo>
                          <a:pt x="3672576" y="0"/>
                        </a:lnTo>
                        <a:lnTo>
                          <a:pt x="3692189" y="0"/>
                        </a:lnTo>
                        <a:lnTo>
                          <a:pt x="3698195" y="0"/>
                        </a:lnTo>
                        <a:lnTo>
                          <a:pt x="3702641" y="0"/>
                        </a:lnTo>
                        <a:lnTo>
                          <a:pt x="3744863" y="0"/>
                        </a:lnTo>
                        <a:lnTo>
                          <a:pt x="3745285" y="0"/>
                        </a:lnTo>
                        <a:lnTo>
                          <a:pt x="3795894" y="0"/>
                        </a:lnTo>
                        <a:lnTo>
                          <a:pt x="3797555" y="0"/>
                        </a:lnTo>
                        <a:lnTo>
                          <a:pt x="3826591" y="0"/>
                        </a:lnTo>
                        <a:lnTo>
                          <a:pt x="3842355" y="0"/>
                        </a:lnTo>
                        <a:lnTo>
                          <a:pt x="3848992" y="0"/>
                        </a:lnTo>
                        <a:lnTo>
                          <a:pt x="3872632" y="0"/>
                        </a:lnTo>
                        <a:lnTo>
                          <a:pt x="3873054" y="0"/>
                        </a:lnTo>
                        <a:lnTo>
                          <a:pt x="3885075" y="0"/>
                        </a:lnTo>
                        <a:lnTo>
                          <a:pt x="3923663" y="0"/>
                        </a:lnTo>
                        <a:lnTo>
                          <a:pt x="3954360" y="0"/>
                        </a:lnTo>
                        <a:lnTo>
                          <a:pt x="3970124" y="0"/>
                        </a:lnTo>
                        <a:lnTo>
                          <a:pt x="3976761" y="0"/>
                        </a:lnTo>
                        <a:lnTo>
                          <a:pt x="4012844" y="0"/>
                        </a:lnTo>
                        <a:lnTo>
                          <a:pt x="4049593" y="0"/>
                        </a:lnTo>
                        <a:cubicBezTo>
                          <a:pt x="4169647" y="0"/>
                          <a:pt x="4169647" y="0"/>
                          <a:pt x="4169647" y="0"/>
                        </a:cubicBezTo>
                        <a:lnTo>
                          <a:pt x="4177362" y="0"/>
                        </a:lnTo>
                        <a:cubicBezTo>
                          <a:pt x="4297416" y="0"/>
                          <a:pt x="4297416" y="0"/>
                          <a:pt x="4297416" y="0"/>
                        </a:cubicBezTo>
                        <a:cubicBezTo>
                          <a:pt x="4327758" y="0"/>
                          <a:pt x="4364168" y="21251"/>
                          <a:pt x="4379339" y="47054"/>
                        </a:cubicBezTo>
                        <a:cubicBezTo>
                          <a:pt x="4591731" y="415146"/>
                          <a:pt x="4591731" y="415146"/>
                          <a:pt x="4591731" y="415146"/>
                        </a:cubicBezTo>
                        <a:cubicBezTo>
                          <a:pt x="4606902" y="440951"/>
                          <a:pt x="4606902" y="483452"/>
                          <a:pt x="4591731" y="509257"/>
                        </a:cubicBezTo>
                        <a:cubicBezTo>
                          <a:pt x="4379339" y="877348"/>
                          <a:pt x="4379339" y="877348"/>
                          <a:pt x="4379339" y="877348"/>
                        </a:cubicBezTo>
                        <a:cubicBezTo>
                          <a:pt x="4364168" y="903151"/>
                          <a:pt x="4327758" y="924402"/>
                          <a:pt x="4297416" y="924402"/>
                        </a:cubicBezTo>
                        <a:lnTo>
                          <a:pt x="4169647" y="924402"/>
                        </a:lnTo>
                        <a:lnTo>
                          <a:pt x="3976761" y="924402"/>
                        </a:lnTo>
                        <a:lnTo>
                          <a:pt x="3872632" y="924402"/>
                        </a:lnTo>
                        <a:lnTo>
                          <a:pt x="3848992" y="924402"/>
                        </a:lnTo>
                        <a:lnTo>
                          <a:pt x="3744863" y="924402"/>
                        </a:lnTo>
                        <a:lnTo>
                          <a:pt x="3702641" y="924402"/>
                        </a:lnTo>
                        <a:lnTo>
                          <a:pt x="3672576" y="924402"/>
                        </a:lnTo>
                        <a:lnTo>
                          <a:pt x="3656105" y="924402"/>
                        </a:lnTo>
                        <a:lnTo>
                          <a:pt x="3574872" y="924402"/>
                        </a:lnTo>
                        <a:lnTo>
                          <a:pt x="3551976" y="924402"/>
                        </a:lnTo>
                        <a:lnTo>
                          <a:pt x="3544807" y="924402"/>
                        </a:lnTo>
                        <a:lnTo>
                          <a:pt x="3528336" y="924402"/>
                        </a:lnTo>
                        <a:lnTo>
                          <a:pt x="3424207" y="924402"/>
                        </a:lnTo>
                        <a:lnTo>
                          <a:pt x="3381986" y="924402"/>
                        </a:lnTo>
                        <a:lnTo>
                          <a:pt x="3380494" y="924402"/>
                        </a:lnTo>
                        <a:lnTo>
                          <a:pt x="3351921" y="924402"/>
                        </a:lnTo>
                        <a:lnTo>
                          <a:pt x="3277857" y="924402"/>
                        </a:lnTo>
                        <a:lnTo>
                          <a:pt x="3254217" y="924402"/>
                        </a:lnTo>
                        <a:lnTo>
                          <a:pt x="3252725" y="924402"/>
                        </a:lnTo>
                        <a:lnTo>
                          <a:pt x="3247792" y="924402"/>
                        </a:lnTo>
                        <a:lnTo>
                          <a:pt x="3231321" y="924402"/>
                        </a:lnTo>
                        <a:lnTo>
                          <a:pt x="3224152" y="924402"/>
                        </a:lnTo>
                        <a:lnTo>
                          <a:pt x="3150088" y="924402"/>
                        </a:lnTo>
                        <a:lnTo>
                          <a:pt x="3120023" y="924402"/>
                        </a:lnTo>
                        <a:lnTo>
                          <a:pt x="3104883" y="924402"/>
                        </a:lnTo>
                        <a:lnTo>
                          <a:pt x="3103552" y="924402"/>
                        </a:lnTo>
                        <a:lnTo>
                          <a:pt x="3077801" y="924402"/>
                        </a:lnTo>
                        <a:lnTo>
                          <a:pt x="3061330" y="924402"/>
                        </a:lnTo>
                        <a:lnTo>
                          <a:pt x="3031265" y="924402"/>
                        </a:lnTo>
                        <a:lnTo>
                          <a:pt x="2977114" y="924402"/>
                        </a:lnTo>
                        <a:lnTo>
                          <a:pt x="2957200" y="924402"/>
                        </a:lnTo>
                        <a:lnTo>
                          <a:pt x="2955709" y="924402"/>
                        </a:lnTo>
                        <a:lnTo>
                          <a:pt x="2950032" y="924402"/>
                        </a:lnTo>
                        <a:lnTo>
                          <a:pt x="2933561" y="924402"/>
                        </a:lnTo>
                        <a:lnTo>
                          <a:pt x="2927136" y="924402"/>
                        </a:lnTo>
                        <a:lnTo>
                          <a:pt x="2903496" y="924402"/>
                        </a:lnTo>
                        <a:lnTo>
                          <a:pt x="2829431" y="924402"/>
                        </a:lnTo>
                        <a:lnTo>
                          <a:pt x="2827940" y="924402"/>
                        </a:lnTo>
                        <a:lnTo>
                          <a:pt x="2799367" y="924402"/>
                        </a:lnTo>
                        <a:lnTo>
                          <a:pt x="2785719" y="924402"/>
                        </a:lnTo>
                        <a:lnTo>
                          <a:pt x="2784228" y="924402"/>
                        </a:lnTo>
                        <a:lnTo>
                          <a:pt x="2757146" y="924402"/>
                        </a:lnTo>
                        <a:lnTo>
                          <a:pt x="2755654" y="924402"/>
                        </a:lnTo>
                        <a:lnTo>
                          <a:pt x="2680098" y="924402"/>
                        </a:lnTo>
                        <a:lnTo>
                          <a:pt x="2657950" y="924402"/>
                        </a:lnTo>
                        <a:lnTo>
                          <a:pt x="2656459" y="924402"/>
                        </a:lnTo>
                        <a:lnTo>
                          <a:pt x="2653017" y="924402"/>
                        </a:lnTo>
                        <a:lnTo>
                          <a:pt x="2636545" y="924402"/>
                        </a:lnTo>
                        <a:lnTo>
                          <a:pt x="2629377" y="924402"/>
                        </a:lnTo>
                        <a:lnTo>
                          <a:pt x="2627885" y="924402"/>
                        </a:lnTo>
                        <a:lnTo>
                          <a:pt x="2606481" y="924402"/>
                        </a:lnTo>
                        <a:lnTo>
                          <a:pt x="2552329" y="924402"/>
                        </a:lnTo>
                        <a:lnTo>
                          <a:pt x="2525248" y="924402"/>
                        </a:lnTo>
                        <a:lnTo>
                          <a:pt x="2510108" y="924402"/>
                        </a:lnTo>
                        <a:lnTo>
                          <a:pt x="2508776" y="924402"/>
                        </a:lnTo>
                        <a:lnTo>
                          <a:pt x="2480043" y="924402"/>
                        </a:lnTo>
                        <a:lnTo>
                          <a:pt x="2478712" y="924402"/>
                        </a:lnTo>
                        <a:lnTo>
                          <a:pt x="2463572" y="924402"/>
                        </a:lnTo>
                        <a:lnTo>
                          <a:pt x="2436490" y="924402"/>
                        </a:lnTo>
                        <a:lnTo>
                          <a:pt x="2382339" y="924402"/>
                        </a:lnTo>
                        <a:lnTo>
                          <a:pt x="2360934" y="924402"/>
                        </a:lnTo>
                        <a:lnTo>
                          <a:pt x="2359443" y="924402"/>
                        </a:lnTo>
                        <a:lnTo>
                          <a:pt x="2352274" y="924402"/>
                        </a:lnTo>
                        <a:lnTo>
                          <a:pt x="2335803" y="924402"/>
                        </a:lnTo>
                        <a:lnTo>
                          <a:pt x="2332360" y="924402"/>
                        </a:lnTo>
                        <a:lnTo>
                          <a:pt x="2332328" y="924402"/>
                        </a:lnTo>
                        <a:lnTo>
                          <a:pt x="2330869" y="924402"/>
                        </a:lnTo>
                        <a:lnTo>
                          <a:pt x="2308721" y="924402"/>
                        </a:lnTo>
                        <a:lnTo>
                          <a:pt x="2233165" y="924402"/>
                        </a:lnTo>
                        <a:lnTo>
                          <a:pt x="2231674" y="924402"/>
                        </a:lnTo>
                        <a:lnTo>
                          <a:pt x="2204591" y="924402"/>
                        </a:lnTo>
                        <a:lnTo>
                          <a:pt x="2204559" y="924402"/>
                        </a:lnTo>
                        <a:lnTo>
                          <a:pt x="2203100" y="924402"/>
                        </a:lnTo>
                        <a:lnTo>
                          <a:pt x="2189452" y="924402"/>
                        </a:lnTo>
                        <a:lnTo>
                          <a:pt x="2160879" y="924402"/>
                        </a:lnTo>
                        <a:lnTo>
                          <a:pt x="2159388" y="924402"/>
                        </a:lnTo>
                        <a:lnTo>
                          <a:pt x="2085323" y="924402"/>
                        </a:lnTo>
                        <a:lnTo>
                          <a:pt x="2077294" y="924402"/>
                        </a:lnTo>
                        <a:lnTo>
                          <a:pt x="2061683" y="924402"/>
                        </a:lnTo>
                        <a:lnTo>
                          <a:pt x="2055258" y="924402"/>
                        </a:lnTo>
                        <a:lnTo>
                          <a:pt x="2038787" y="924402"/>
                        </a:lnTo>
                        <a:lnTo>
                          <a:pt x="2033110" y="924402"/>
                        </a:lnTo>
                        <a:lnTo>
                          <a:pt x="2031619" y="924402"/>
                        </a:lnTo>
                        <a:lnTo>
                          <a:pt x="2011705" y="924402"/>
                        </a:lnTo>
                        <a:lnTo>
                          <a:pt x="1957554" y="924402"/>
                        </a:lnTo>
                        <a:lnTo>
                          <a:pt x="1949525" y="924402"/>
                        </a:lnTo>
                        <a:lnTo>
                          <a:pt x="1927489" y="924402"/>
                        </a:lnTo>
                        <a:lnTo>
                          <a:pt x="1911018" y="924402"/>
                        </a:lnTo>
                        <a:lnTo>
                          <a:pt x="1907543" y="924402"/>
                        </a:lnTo>
                        <a:lnTo>
                          <a:pt x="1885268" y="924402"/>
                        </a:lnTo>
                        <a:lnTo>
                          <a:pt x="1883936" y="924402"/>
                        </a:lnTo>
                        <a:lnTo>
                          <a:pt x="1868796" y="924402"/>
                        </a:lnTo>
                        <a:lnTo>
                          <a:pt x="1838732" y="924402"/>
                        </a:lnTo>
                        <a:lnTo>
                          <a:pt x="1779774" y="924402"/>
                        </a:lnTo>
                        <a:lnTo>
                          <a:pt x="1764668" y="924402"/>
                        </a:lnTo>
                        <a:lnTo>
                          <a:pt x="1757499" y="924402"/>
                        </a:lnTo>
                        <a:lnTo>
                          <a:pt x="1741027" y="924402"/>
                        </a:lnTo>
                        <a:lnTo>
                          <a:pt x="1737552" y="924402"/>
                        </a:lnTo>
                        <a:lnTo>
                          <a:pt x="1736094" y="924402"/>
                        </a:lnTo>
                        <a:lnTo>
                          <a:pt x="1734603" y="924402"/>
                        </a:lnTo>
                        <a:lnTo>
                          <a:pt x="1710963" y="924402"/>
                        </a:lnTo>
                        <a:lnTo>
                          <a:pt x="1707488" y="924402"/>
                        </a:lnTo>
                        <a:lnTo>
                          <a:pt x="1652509" y="924402"/>
                        </a:lnTo>
                        <a:lnTo>
                          <a:pt x="1636899" y="924402"/>
                        </a:lnTo>
                        <a:lnTo>
                          <a:pt x="1609783" y="924402"/>
                        </a:lnTo>
                        <a:lnTo>
                          <a:pt x="1608325" y="924402"/>
                        </a:lnTo>
                        <a:lnTo>
                          <a:pt x="1606834" y="924402"/>
                        </a:lnTo>
                        <a:lnTo>
                          <a:pt x="1579719" y="924402"/>
                        </a:lnTo>
                        <a:lnTo>
                          <a:pt x="1564612" y="924402"/>
                        </a:lnTo>
                        <a:lnTo>
                          <a:pt x="1524740" y="924402"/>
                        </a:lnTo>
                        <a:lnTo>
                          <a:pt x="1482518" y="924402"/>
                        </a:lnTo>
                        <a:lnTo>
                          <a:pt x="1460483" y="924402"/>
                        </a:lnTo>
                        <a:lnTo>
                          <a:pt x="1452454" y="924402"/>
                        </a:lnTo>
                        <a:lnTo>
                          <a:pt x="1444011" y="924402"/>
                        </a:lnTo>
                        <a:lnTo>
                          <a:pt x="1436843" y="924402"/>
                        </a:lnTo>
                        <a:lnTo>
                          <a:pt x="1413947" y="924402"/>
                        </a:lnTo>
                        <a:lnTo>
                          <a:pt x="1354749" y="924402"/>
                        </a:lnTo>
                        <a:lnTo>
                          <a:pt x="1332714" y="924402"/>
                        </a:lnTo>
                        <a:lnTo>
                          <a:pt x="1324685" y="924402"/>
                        </a:lnTo>
                        <a:lnTo>
                          <a:pt x="1316242" y="924402"/>
                        </a:lnTo>
                        <a:lnTo>
                          <a:pt x="1312767" y="924402"/>
                        </a:lnTo>
                        <a:lnTo>
                          <a:pt x="1286178" y="924402"/>
                        </a:lnTo>
                        <a:lnTo>
                          <a:pt x="1282703" y="924402"/>
                        </a:lnTo>
                        <a:lnTo>
                          <a:pt x="1243956" y="924402"/>
                        </a:lnTo>
                        <a:lnTo>
                          <a:pt x="1184998" y="924402"/>
                        </a:lnTo>
                        <a:lnTo>
                          <a:pt x="1154934" y="924402"/>
                        </a:lnTo>
                        <a:lnTo>
                          <a:pt x="1139828" y="924402"/>
                        </a:lnTo>
                        <a:lnTo>
                          <a:pt x="1116187" y="924402"/>
                        </a:lnTo>
                        <a:lnTo>
                          <a:pt x="1112712" y="924402"/>
                        </a:lnTo>
                        <a:lnTo>
                          <a:pt x="1057734" y="924402"/>
                        </a:lnTo>
                        <a:lnTo>
                          <a:pt x="1027669" y="924402"/>
                        </a:lnTo>
                        <a:lnTo>
                          <a:pt x="1012059" y="924402"/>
                        </a:lnTo>
                        <a:lnTo>
                          <a:pt x="984943" y="924402"/>
                        </a:lnTo>
                        <a:lnTo>
                          <a:pt x="929965" y="924402"/>
                        </a:lnTo>
                        <a:lnTo>
                          <a:pt x="899900" y="924402"/>
                        </a:lnTo>
                        <a:lnTo>
                          <a:pt x="857678" y="924402"/>
                        </a:lnTo>
                        <a:lnTo>
                          <a:pt x="819171" y="924402"/>
                        </a:lnTo>
                        <a:lnTo>
                          <a:pt x="729909" y="924402"/>
                        </a:lnTo>
                        <a:lnTo>
                          <a:pt x="691402" y="924402"/>
                        </a:lnTo>
                        <a:lnTo>
                          <a:pt x="687927" y="924402"/>
                        </a:lnTo>
                        <a:lnTo>
                          <a:pt x="560158" y="924402"/>
                        </a:lnTo>
                        <a:lnTo>
                          <a:pt x="432894" y="924402"/>
                        </a:lnTo>
                        <a:lnTo>
                          <a:pt x="305125" y="924402"/>
                        </a:lnTo>
                        <a:cubicBezTo>
                          <a:pt x="275541" y="924402"/>
                          <a:pt x="238373" y="903151"/>
                          <a:pt x="223202" y="877348"/>
                        </a:cubicBezTo>
                        <a:cubicBezTo>
                          <a:pt x="10809" y="509257"/>
                          <a:pt x="10809" y="509257"/>
                          <a:pt x="10809" y="509257"/>
                        </a:cubicBezTo>
                        <a:cubicBezTo>
                          <a:pt x="-3603" y="483452"/>
                          <a:pt x="-3603" y="440951"/>
                          <a:pt x="10809" y="415146"/>
                        </a:cubicBezTo>
                        <a:cubicBezTo>
                          <a:pt x="223202" y="47054"/>
                          <a:pt x="223202" y="47054"/>
                          <a:pt x="223202" y="47054"/>
                        </a:cubicBezTo>
                        <a:cubicBezTo>
                          <a:pt x="238373" y="21251"/>
                          <a:pt x="275541" y="0"/>
                          <a:pt x="3051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lumMod val="95000"/>
                    </a:srgbClr>
                  </a:solidFill>
                  <a:ln w="19050">
                    <a:gradFill flip="none" rotWithShape="1">
                      <a:gsLst>
                        <a:gs pos="0">
                          <a:sysClr val="window" lastClr="FFFFFF">
                            <a:lumMod val="7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" name="组合 31"/>
                <p:cNvGrpSpPr/>
                <p:nvPr/>
              </p:nvGrpSpPr>
              <p:grpSpPr>
                <a:xfrm rot="16200000">
                  <a:off x="980873" y="1143547"/>
                  <a:ext cx="1019823" cy="1150661"/>
                  <a:chOff x="8439634" y="3544648"/>
                  <a:chExt cx="1611146" cy="1817848"/>
                </a:xfrm>
              </p:grpSpPr>
              <p:sp>
                <p:nvSpPr>
                  <p:cNvPr id="11" name="Freeform 5"/>
                  <p:cNvSpPr>
                    <a:spLocks/>
                  </p:cNvSpPr>
                  <p:nvPr/>
                </p:nvSpPr>
                <p:spPr bwMode="auto">
                  <a:xfrm rot="5400000">
                    <a:off x="8336283" y="3647999"/>
                    <a:ext cx="1817848" cy="1611146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ysClr val="window" lastClr="FFFFFF">
                          <a:lumMod val="97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" name="Freeform 5"/>
                  <p:cNvSpPr>
                    <a:spLocks/>
                  </p:cNvSpPr>
                  <p:nvPr/>
                </p:nvSpPr>
                <p:spPr bwMode="auto">
                  <a:xfrm rot="5400000">
                    <a:off x="8582835" y="3866516"/>
                    <a:ext cx="1324744" cy="1174112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95000"/>
                    </a:srgbClr>
                  </a:solidFill>
                  <a:ln w="15875">
                    <a:gradFill flip="none" rotWithShape="1">
                      <a:gsLst>
                        <a:gs pos="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50800" dist="254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pic>
            <p:nvPicPr>
              <p:cNvPr id="8" name="Picture 2" descr="D:\吳鳳\嘉文\遺失物招領\圖片\學校logo圓式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48" y="345846"/>
                <a:ext cx="473632" cy="491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文本框 13"/>
            <p:cNvSpPr txBox="1"/>
            <p:nvPr/>
          </p:nvSpPr>
          <p:spPr>
            <a:xfrm>
              <a:off x="1039549" y="184738"/>
              <a:ext cx="386875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ROTC</a:t>
              </a:r>
              <a:r>
                <a:rPr lang="zh-TW" altLang="en-US" sz="3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任官待遇、福利</a:t>
              </a: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770621" y="1852573"/>
            <a:ext cx="2267671" cy="576064"/>
            <a:chOff x="246620" y="1414999"/>
            <a:chExt cx="2267671" cy="576064"/>
          </a:xfrm>
        </p:grpSpPr>
        <p:grpSp>
          <p:nvGrpSpPr>
            <p:cNvPr id="15" name="组合 7"/>
            <p:cNvGrpSpPr/>
            <p:nvPr/>
          </p:nvGrpSpPr>
          <p:grpSpPr>
            <a:xfrm>
              <a:off x="246620" y="1414999"/>
              <a:ext cx="2267671" cy="576064"/>
              <a:chOff x="5449514" y="1700808"/>
              <a:chExt cx="4535343" cy="576064"/>
            </a:xfr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9"/>
              <p:cNvSpPr/>
              <p:nvPr/>
            </p:nvSpPr>
            <p:spPr>
              <a:xfrm>
                <a:off x="5449514" y="1700808"/>
                <a:ext cx="4535343" cy="576064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5667920" y="1700808"/>
                <a:ext cx="4100913" cy="5760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文字方塊 26"/>
            <p:cNvSpPr txBox="1"/>
            <p:nvPr/>
          </p:nvSpPr>
          <p:spPr>
            <a:xfrm>
              <a:off x="659489" y="1472198"/>
              <a:ext cx="1425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薪水待遇</a:t>
              </a: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761642" y="3229526"/>
            <a:ext cx="2267671" cy="576064"/>
            <a:chOff x="237641" y="2564904"/>
            <a:chExt cx="2267671" cy="576064"/>
          </a:xfrm>
        </p:grpSpPr>
        <p:grpSp>
          <p:nvGrpSpPr>
            <p:cNvPr id="18" name="组合 7"/>
            <p:cNvGrpSpPr/>
            <p:nvPr/>
          </p:nvGrpSpPr>
          <p:grpSpPr>
            <a:xfrm>
              <a:off x="237641" y="2564904"/>
              <a:ext cx="2267671" cy="576064"/>
              <a:chOff x="5449514" y="1700808"/>
              <a:chExt cx="4535343" cy="576064"/>
            </a:xfr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圆角矩形 9"/>
              <p:cNvSpPr/>
              <p:nvPr/>
            </p:nvSpPr>
            <p:spPr>
              <a:xfrm>
                <a:off x="5449514" y="1700808"/>
                <a:ext cx="4535343" cy="576064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667920" y="1700808"/>
                <a:ext cx="4100913" cy="5760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8" name="文字方塊 27"/>
            <p:cNvSpPr txBox="1"/>
            <p:nvPr/>
          </p:nvSpPr>
          <p:spPr>
            <a:xfrm>
              <a:off x="612836" y="2622103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醫療福利</a:t>
              </a: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1755962" y="5461774"/>
            <a:ext cx="2267671" cy="576064"/>
            <a:chOff x="231961" y="4797152"/>
            <a:chExt cx="2267671" cy="576064"/>
          </a:xfrm>
        </p:grpSpPr>
        <p:grpSp>
          <p:nvGrpSpPr>
            <p:cNvPr id="24" name="组合 7"/>
            <p:cNvGrpSpPr/>
            <p:nvPr/>
          </p:nvGrpSpPr>
          <p:grpSpPr>
            <a:xfrm>
              <a:off x="231961" y="4797152"/>
              <a:ext cx="2267671" cy="576064"/>
              <a:chOff x="5449514" y="1700808"/>
              <a:chExt cx="4535343" cy="576064"/>
            </a:xfr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圆角矩形 9"/>
              <p:cNvSpPr/>
              <p:nvPr/>
            </p:nvSpPr>
            <p:spPr>
              <a:xfrm>
                <a:off x="5449514" y="1700808"/>
                <a:ext cx="4535343" cy="576064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5667920" y="1700808"/>
                <a:ext cx="4100913" cy="5760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字方塊 30"/>
            <p:cNvSpPr txBox="1"/>
            <p:nvPr/>
          </p:nvSpPr>
          <p:spPr>
            <a:xfrm>
              <a:off x="597624" y="4854351"/>
              <a:ext cx="14261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退伍保障</a:t>
              </a: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1771216" y="4309646"/>
            <a:ext cx="2267671" cy="576064"/>
            <a:chOff x="247215" y="3645024"/>
            <a:chExt cx="2267671" cy="576064"/>
          </a:xfrm>
        </p:grpSpPr>
        <p:grpSp>
          <p:nvGrpSpPr>
            <p:cNvPr id="21" name="组合 7"/>
            <p:cNvGrpSpPr/>
            <p:nvPr/>
          </p:nvGrpSpPr>
          <p:grpSpPr>
            <a:xfrm>
              <a:off x="247215" y="3645024"/>
              <a:ext cx="2267671" cy="576064"/>
              <a:chOff x="5449514" y="1700808"/>
              <a:chExt cx="4535343" cy="576064"/>
            </a:xfrm>
            <a:effectLst>
              <a:outerShdw blurRad="2540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圆角矩形 9"/>
              <p:cNvSpPr/>
              <p:nvPr/>
            </p:nvSpPr>
            <p:spPr>
              <a:xfrm>
                <a:off x="5449514" y="1700808"/>
                <a:ext cx="4535343" cy="576064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667920" y="1700808"/>
                <a:ext cx="4100913" cy="5760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文字方塊 32"/>
            <p:cNvSpPr txBox="1"/>
            <p:nvPr/>
          </p:nvSpPr>
          <p:spPr>
            <a:xfrm>
              <a:off x="612836" y="3702223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現役補助</a:t>
              </a:r>
            </a:p>
          </p:txBody>
        </p:sp>
      </p:grpSp>
      <p:sp>
        <p:nvSpPr>
          <p:cNvPr id="36" name="文字方塊 35"/>
          <p:cNvSpPr txBox="1"/>
          <p:nvPr/>
        </p:nvSpPr>
        <p:spPr>
          <a:xfrm>
            <a:off x="4147665" y="1717359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大學畢業後任官薪水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50,560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元，另依其職務尚有主管、戰鬥、地域加給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第一年起薪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萬元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~102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萬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4154788" y="3102060"/>
            <a:ext cx="618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現役軍人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至國軍醫院看診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免費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，軍人眷屬看診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僅負擔掛號費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元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4166584" y="4349922"/>
            <a:ext cx="609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補助結婚及生育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、喪葬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(3~5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4157125" y="5334308"/>
            <a:ext cx="631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服務</a:t>
            </a:r>
            <a:r>
              <a:rPr lang="en-US" altLang="zh-TW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年退伍約</a:t>
            </a:r>
            <a:r>
              <a:rPr lang="en-US" altLang="zh-TW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萬退伍金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，服務滿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年即可領取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月退俸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有配偶者可接替續領半俸至終老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15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/>
          <p:cNvGrpSpPr/>
          <p:nvPr/>
        </p:nvGrpSpPr>
        <p:grpSpPr>
          <a:xfrm>
            <a:off x="7422582" y="1422056"/>
            <a:ext cx="860661" cy="1640723"/>
            <a:chOff x="5537459" y="941354"/>
            <a:chExt cx="946727" cy="1804795"/>
          </a:xfrm>
          <a:solidFill>
            <a:srgbClr val="0070C0"/>
          </a:solidFill>
          <a:scene3d>
            <a:camera prst="orthographicFront">
              <a:rot lat="20967539" lon="19191102" rev="113251"/>
            </a:camera>
            <a:lightRig rig="threePt" dir="t"/>
          </a:scene3d>
        </p:grpSpPr>
        <p:sp>
          <p:nvSpPr>
            <p:cNvPr id="5" name="圆角矩形 5"/>
            <p:cNvSpPr/>
            <p:nvPr/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圆角矩形 9"/>
            <p:cNvSpPr/>
            <p:nvPr/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10"/>
          <p:cNvGrpSpPr/>
          <p:nvPr/>
        </p:nvGrpSpPr>
        <p:grpSpPr>
          <a:xfrm>
            <a:off x="9067864" y="1403006"/>
            <a:ext cx="860661" cy="1640723"/>
            <a:chOff x="5537459" y="941354"/>
            <a:chExt cx="946727" cy="1804795"/>
          </a:xfrm>
          <a:solidFill>
            <a:srgbClr val="0070C0"/>
          </a:solidFill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8" name="圆角矩形 11"/>
            <p:cNvSpPr/>
            <p:nvPr/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圆角矩形 12"/>
            <p:cNvSpPr/>
            <p:nvPr/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13"/>
          <p:cNvGrpSpPr/>
          <p:nvPr/>
        </p:nvGrpSpPr>
        <p:grpSpPr>
          <a:xfrm>
            <a:off x="5781785" y="1394116"/>
            <a:ext cx="860661" cy="1640723"/>
            <a:chOff x="5537459" y="941354"/>
            <a:chExt cx="946727" cy="1804795"/>
          </a:xfrm>
          <a:solidFill>
            <a:srgbClr val="0070C0"/>
          </a:solidFill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11" name="圆角矩形 14"/>
            <p:cNvSpPr/>
            <p:nvPr/>
          </p:nvSpPr>
          <p:spPr>
            <a:xfrm rot="5400000">
              <a:off x="5108425" y="1370388"/>
              <a:ext cx="1804795" cy="946727"/>
            </a:xfrm>
            <a:prstGeom prst="roundRect">
              <a:avLst>
                <a:gd name="adj" fmla="val 19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圆角矩形 15"/>
            <p:cNvSpPr/>
            <p:nvPr/>
          </p:nvSpPr>
          <p:spPr>
            <a:xfrm rot="5400000">
              <a:off x="5222427" y="1446913"/>
              <a:ext cx="1579634" cy="753287"/>
            </a:xfrm>
            <a:prstGeom prst="roundRect">
              <a:avLst>
                <a:gd name="adj" fmla="val 154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6"/>
          <p:cNvGrpSpPr/>
          <p:nvPr/>
        </p:nvGrpSpPr>
        <p:grpSpPr>
          <a:xfrm>
            <a:off x="1822918" y="1408338"/>
            <a:ext cx="8480645" cy="4972990"/>
            <a:chOff x="1665167" y="1115627"/>
            <a:chExt cx="8480645" cy="4972990"/>
          </a:xfrm>
        </p:grpSpPr>
        <p:sp>
          <p:nvSpPr>
            <p:cNvPr id="14" name="椭圆 17"/>
            <p:cNvSpPr/>
            <p:nvPr/>
          </p:nvSpPr>
          <p:spPr>
            <a:xfrm>
              <a:off x="4910155" y="4908883"/>
              <a:ext cx="3807013" cy="1179734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8"/>
            <p:cNvGrpSpPr/>
            <p:nvPr/>
          </p:nvGrpSpPr>
          <p:grpSpPr>
            <a:xfrm>
              <a:off x="1665167" y="1115627"/>
              <a:ext cx="8480645" cy="4730110"/>
              <a:chOff x="1665167" y="1115627"/>
              <a:chExt cx="8480645" cy="4730110"/>
            </a:xfrm>
          </p:grpSpPr>
          <p:sp>
            <p:nvSpPr>
              <p:cNvPr id="16" name="圆角矩形 19"/>
              <p:cNvSpPr/>
              <p:nvPr/>
            </p:nvSpPr>
            <p:spPr>
              <a:xfrm>
                <a:off x="1665167" y="1190610"/>
                <a:ext cx="3769590" cy="4655127"/>
              </a:xfrm>
              <a:prstGeom prst="roundRect">
                <a:avLst>
                  <a:gd name="adj" fmla="val 467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2700000" scaled="1"/>
                <a:tileRect/>
              </a:gradFill>
              <a:ln w="2222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17" name="组合 20"/>
              <p:cNvGrpSpPr/>
              <p:nvPr/>
            </p:nvGrpSpPr>
            <p:grpSpPr>
              <a:xfrm>
                <a:off x="1884385" y="1183776"/>
                <a:ext cx="8261427" cy="4506279"/>
                <a:chOff x="1884385" y="1183776"/>
                <a:chExt cx="8261427" cy="4506279"/>
              </a:xfrm>
            </p:grpSpPr>
            <p:sp>
              <p:nvSpPr>
                <p:cNvPr id="80" name="圆角矩形 83"/>
                <p:cNvSpPr/>
                <p:nvPr/>
              </p:nvSpPr>
              <p:spPr>
                <a:xfrm>
                  <a:off x="1884385" y="1360824"/>
                  <a:ext cx="3331153" cy="4156364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52000">
                      <a:srgbClr val="F4F4F4"/>
                    </a:gs>
                    <a:gs pos="0">
                      <a:schemeClr val="bg1"/>
                    </a:gs>
                    <a:gs pos="100000">
                      <a:srgbClr val="E2E2E2"/>
                    </a:gs>
                  </a:gsLst>
                  <a:lin ang="0" scaled="0"/>
                </a:gradFill>
                <a:ln w="25400">
                  <a:noFill/>
                </a:ln>
                <a:effectLst>
                  <a:outerShdw blurRad="177800" dist="88900" dir="2700000" algn="tl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81" name="组合 84"/>
                <p:cNvGrpSpPr/>
                <p:nvPr/>
              </p:nvGrpSpPr>
              <p:grpSpPr>
                <a:xfrm>
                  <a:off x="5206230" y="1183776"/>
                  <a:ext cx="4939582" cy="4506279"/>
                  <a:chOff x="6199676" y="1161244"/>
                  <a:chExt cx="5433540" cy="4551342"/>
                </a:xfrm>
              </p:grpSpPr>
              <p:sp>
                <p:nvSpPr>
                  <p:cNvPr id="82" name="梯形 81"/>
                  <p:cNvSpPr/>
                  <p:nvPr/>
                </p:nvSpPr>
                <p:spPr>
                  <a:xfrm rot="16200000">
                    <a:off x="4829748" y="2531173"/>
                    <a:ext cx="4551341" cy="1811485"/>
                  </a:xfrm>
                  <a:prstGeom prst="trapezoid">
                    <a:avLst>
                      <a:gd name="adj" fmla="val 9948"/>
                    </a:avLst>
                  </a:prstGeom>
                  <a:solidFill>
                    <a:srgbClr val="FDFDF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3" name="梯形 82"/>
                  <p:cNvSpPr/>
                  <p:nvPr/>
                </p:nvSpPr>
                <p:spPr>
                  <a:xfrm rot="5400000" flipH="1">
                    <a:off x="6640318" y="2531172"/>
                    <a:ext cx="4551341" cy="1811485"/>
                  </a:xfrm>
                  <a:prstGeom prst="trapezoid">
                    <a:avLst>
                      <a:gd name="adj" fmla="val 11105"/>
                    </a:avLst>
                  </a:prstGeom>
                  <a:solidFill>
                    <a:srgbClr val="E8E8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4" name="梯形 83"/>
                  <p:cNvSpPr/>
                  <p:nvPr/>
                </p:nvSpPr>
                <p:spPr>
                  <a:xfrm rot="16200000">
                    <a:off x="8451803" y="2531172"/>
                    <a:ext cx="4551341" cy="1811485"/>
                  </a:xfrm>
                  <a:prstGeom prst="trapezoid">
                    <a:avLst>
                      <a:gd name="adj" fmla="val 11105"/>
                    </a:avLst>
                  </a:prstGeom>
                  <a:solidFill>
                    <a:srgbClr val="FDFDF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8" name="组合 21"/>
              <p:cNvGrpSpPr/>
              <p:nvPr/>
            </p:nvGrpSpPr>
            <p:grpSpPr>
              <a:xfrm>
                <a:off x="1965492" y="1115627"/>
                <a:ext cx="3168938" cy="540697"/>
                <a:chOff x="1965492" y="1115627"/>
                <a:chExt cx="3168938" cy="540697"/>
              </a:xfrm>
            </p:grpSpPr>
            <p:grpSp>
              <p:nvGrpSpPr>
                <p:cNvPr id="19" name="组合 22"/>
                <p:cNvGrpSpPr/>
                <p:nvPr/>
              </p:nvGrpSpPr>
              <p:grpSpPr>
                <a:xfrm>
                  <a:off x="1965492" y="1443022"/>
                  <a:ext cx="3168938" cy="213302"/>
                  <a:chOff x="2149634" y="1165384"/>
                  <a:chExt cx="3485832" cy="234632"/>
                </a:xfrm>
              </p:grpSpPr>
              <p:grpSp>
                <p:nvGrpSpPr>
                  <p:cNvPr id="50" name="组合 53"/>
                  <p:cNvGrpSpPr/>
                  <p:nvPr/>
                </p:nvGrpSpPr>
                <p:grpSpPr>
                  <a:xfrm>
                    <a:off x="2149634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78" name="椭圆 81"/>
                    <p:cNvSpPr/>
                    <p:nvPr/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" name="椭圆 82"/>
                    <p:cNvSpPr/>
                    <p:nvPr/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1" name="组合 54"/>
                  <p:cNvGrpSpPr/>
                  <p:nvPr/>
                </p:nvGrpSpPr>
                <p:grpSpPr>
                  <a:xfrm>
                    <a:off x="2510879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76" name="椭圆 79"/>
                    <p:cNvSpPr/>
                    <p:nvPr/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7" name="椭圆 80"/>
                    <p:cNvSpPr/>
                    <p:nvPr/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2" name="组合 55"/>
                  <p:cNvGrpSpPr/>
                  <p:nvPr/>
                </p:nvGrpSpPr>
                <p:grpSpPr>
                  <a:xfrm>
                    <a:off x="2872123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74" name="椭圆 77"/>
                    <p:cNvSpPr/>
                    <p:nvPr/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" name="椭圆 78"/>
                    <p:cNvSpPr/>
                    <p:nvPr/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3" name="组合 56"/>
                  <p:cNvGrpSpPr/>
                  <p:nvPr/>
                </p:nvGrpSpPr>
                <p:grpSpPr>
                  <a:xfrm>
                    <a:off x="3233367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72" name="椭圆 75"/>
                    <p:cNvSpPr/>
                    <p:nvPr/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" name="椭圆 76"/>
                    <p:cNvSpPr/>
                    <p:nvPr/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4" name="组合 57"/>
                  <p:cNvGrpSpPr/>
                  <p:nvPr/>
                </p:nvGrpSpPr>
                <p:grpSpPr>
                  <a:xfrm>
                    <a:off x="3594612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70" name="椭圆 73"/>
                    <p:cNvSpPr/>
                    <p:nvPr/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1" name="椭圆 74"/>
                    <p:cNvSpPr/>
                    <p:nvPr/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5" name="组合 58"/>
                  <p:cNvGrpSpPr/>
                  <p:nvPr/>
                </p:nvGrpSpPr>
                <p:grpSpPr>
                  <a:xfrm>
                    <a:off x="3955856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68" name="椭圆 71"/>
                    <p:cNvSpPr/>
                    <p:nvPr/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" name="椭圆 72"/>
                    <p:cNvSpPr/>
                    <p:nvPr/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6" name="组合 59"/>
                  <p:cNvGrpSpPr/>
                  <p:nvPr/>
                </p:nvGrpSpPr>
                <p:grpSpPr>
                  <a:xfrm>
                    <a:off x="4317101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66" name="椭圆 69"/>
                    <p:cNvSpPr/>
                    <p:nvPr/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" name="椭圆 70"/>
                    <p:cNvSpPr/>
                    <p:nvPr/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7" name="组合 60"/>
                  <p:cNvGrpSpPr/>
                  <p:nvPr/>
                </p:nvGrpSpPr>
                <p:grpSpPr>
                  <a:xfrm>
                    <a:off x="4678345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64" name="椭圆 67"/>
                    <p:cNvSpPr/>
                    <p:nvPr/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" name="椭圆 68"/>
                    <p:cNvSpPr/>
                    <p:nvPr/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8" name="组合 61"/>
                  <p:cNvGrpSpPr/>
                  <p:nvPr/>
                </p:nvGrpSpPr>
                <p:grpSpPr>
                  <a:xfrm>
                    <a:off x="5039590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62" name="椭圆 65"/>
                    <p:cNvSpPr/>
                    <p:nvPr/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" name="椭圆 66"/>
                    <p:cNvSpPr/>
                    <p:nvPr/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9" name="组合 62"/>
                  <p:cNvGrpSpPr/>
                  <p:nvPr/>
                </p:nvGrpSpPr>
                <p:grpSpPr>
                  <a:xfrm>
                    <a:off x="5400834" y="1165384"/>
                    <a:ext cx="234632" cy="234632"/>
                    <a:chOff x="2483009" y="1114425"/>
                    <a:chExt cx="209550" cy="209550"/>
                  </a:xfrm>
                </p:grpSpPr>
                <p:sp>
                  <p:nvSpPr>
                    <p:cNvPr id="60" name="椭圆 63"/>
                    <p:cNvSpPr/>
                    <p:nvPr/>
                  </p:nvSpPr>
                  <p:spPr>
                    <a:xfrm>
                      <a:off x="2483009" y="1114425"/>
                      <a:ext cx="209550" cy="209550"/>
                    </a:xfrm>
                    <a:prstGeom prst="ellipse">
                      <a:avLst/>
                    </a:prstGeom>
                    <a:gradFill>
                      <a:gsLst>
                        <a:gs pos="75000">
                          <a:schemeClr val="bg1">
                            <a:lumMod val="95000"/>
                          </a:schemeClr>
                        </a:gs>
                        <a:gs pos="55000">
                          <a:schemeClr val="bg1">
                            <a:lumMod val="65000"/>
                          </a:schemeClr>
                        </a:gs>
                        <a:gs pos="35000">
                          <a:schemeClr val="bg1">
                            <a:lumMod val="95000"/>
                          </a:schemeClr>
                        </a:gs>
                        <a:gs pos="17000">
                          <a:schemeClr val="bg1">
                            <a:lumMod val="65000"/>
                          </a:schemeClr>
                        </a:gs>
                        <a:gs pos="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>
                      <a:outerShdw blurRad="127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" name="椭圆 64"/>
                    <p:cNvSpPr/>
                    <p:nvPr/>
                  </p:nvSpPr>
                  <p:spPr>
                    <a:xfrm>
                      <a:off x="2502059" y="1133475"/>
                      <a:ext cx="171450" cy="171450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noFill/>
                    </a:ln>
                    <a:effectLst>
                      <a:innerShdw blurRad="12700" dist="12700" dir="135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0" name="组合 23"/>
                <p:cNvGrpSpPr/>
                <p:nvPr/>
              </p:nvGrpSpPr>
              <p:grpSpPr>
                <a:xfrm>
                  <a:off x="2020452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48" name="圆角矩形 51"/>
                  <p:cNvSpPr/>
                  <p:nvPr/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9" name="圆角矩形 52"/>
                  <p:cNvSpPr/>
                  <p:nvPr/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" name="组合 24"/>
                <p:cNvGrpSpPr/>
                <p:nvPr/>
              </p:nvGrpSpPr>
              <p:grpSpPr>
                <a:xfrm>
                  <a:off x="2350139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46" name="圆角矩形 49"/>
                  <p:cNvSpPr/>
                  <p:nvPr/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7" name="圆角矩形 50"/>
                  <p:cNvSpPr/>
                  <p:nvPr/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" name="组合 25"/>
                <p:cNvGrpSpPr/>
                <p:nvPr/>
              </p:nvGrpSpPr>
              <p:grpSpPr>
                <a:xfrm>
                  <a:off x="2679826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44" name="圆角矩形 47"/>
                  <p:cNvSpPr/>
                  <p:nvPr/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" name="圆角矩形 48"/>
                  <p:cNvSpPr/>
                  <p:nvPr/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3" name="组合 26"/>
                <p:cNvGrpSpPr/>
                <p:nvPr/>
              </p:nvGrpSpPr>
              <p:grpSpPr>
                <a:xfrm>
                  <a:off x="3009512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42" name="圆角矩形 45"/>
                  <p:cNvSpPr/>
                  <p:nvPr/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3" name="圆角矩形 46"/>
                  <p:cNvSpPr/>
                  <p:nvPr/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" name="组合 27"/>
                <p:cNvGrpSpPr/>
                <p:nvPr/>
              </p:nvGrpSpPr>
              <p:grpSpPr>
                <a:xfrm>
                  <a:off x="3339200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40" name="圆角矩形 43"/>
                  <p:cNvSpPr/>
                  <p:nvPr/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1" name="圆角矩形 44"/>
                  <p:cNvSpPr/>
                  <p:nvPr/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" name="组合 28"/>
                <p:cNvGrpSpPr/>
                <p:nvPr/>
              </p:nvGrpSpPr>
              <p:grpSpPr>
                <a:xfrm>
                  <a:off x="3668886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38" name="圆角矩形 41"/>
                  <p:cNvSpPr/>
                  <p:nvPr/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9" name="圆角矩形 42"/>
                  <p:cNvSpPr/>
                  <p:nvPr/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" name="组合 29"/>
                <p:cNvGrpSpPr/>
                <p:nvPr/>
              </p:nvGrpSpPr>
              <p:grpSpPr>
                <a:xfrm>
                  <a:off x="3998573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36" name="圆角矩形 39"/>
                  <p:cNvSpPr/>
                  <p:nvPr/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7" name="圆角矩形 40"/>
                  <p:cNvSpPr/>
                  <p:nvPr/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7" name="组合 30"/>
                <p:cNvGrpSpPr/>
                <p:nvPr/>
              </p:nvGrpSpPr>
              <p:grpSpPr>
                <a:xfrm>
                  <a:off x="4328260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34" name="圆角矩形 37"/>
                  <p:cNvSpPr/>
                  <p:nvPr/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5" name="圆角矩形 38"/>
                  <p:cNvSpPr/>
                  <p:nvPr/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8" name="组合 31"/>
                <p:cNvGrpSpPr/>
                <p:nvPr/>
              </p:nvGrpSpPr>
              <p:grpSpPr>
                <a:xfrm>
                  <a:off x="4657947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32" name="圆角矩形 35"/>
                  <p:cNvSpPr/>
                  <p:nvPr/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" name="圆角矩形 36"/>
                  <p:cNvSpPr/>
                  <p:nvPr/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9" name="组合 32"/>
                <p:cNvGrpSpPr/>
                <p:nvPr/>
              </p:nvGrpSpPr>
              <p:grpSpPr>
                <a:xfrm>
                  <a:off x="4987634" y="1115627"/>
                  <a:ext cx="86065" cy="440911"/>
                  <a:chOff x="2244442" y="772895"/>
                  <a:chExt cx="94671" cy="485002"/>
                </a:xfrm>
              </p:grpSpPr>
              <p:sp>
                <p:nvSpPr>
                  <p:cNvPr id="30" name="圆角矩形 33"/>
                  <p:cNvSpPr/>
                  <p:nvPr/>
                </p:nvSpPr>
                <p:spPr>
                  <a:xfrm>
                    <a:off x="2244442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4000">
                          <a:schemeClr val="bg1">
                            <a:lumMod val="75000"/>
                          </a:schemeClr>
                        </a:gs>
                        <a:gs pos="78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" name="圆角矩形 34"/>
                  <p:cNvSpPr/>
                  <p:nvPr/>
                </p:nvSpPr>
                <p:spPr>
                  <a:xfrm>
                    <a:off x="2313407" y="772895"/>
                    <a:ext cx="25706" cy="485002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74000">
                        <a:schemeClr val="bg1"/>
                      </a:gs>
                      <a:gs pos="52000">
                        <a:schemeClr val="bg1">
                          <a:lumMod val="85000"/>
                        </a:schemeClr>
                      </a:gs>
                      <a:gs pos="23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1"/>
                  </a:gradFill>
                  <a:ln w="19050"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43000">
                          <a:schemeClr val="bg1">
                            <a:lumMod val="75000"/>
                          </a:schemeClr>
                        </a:gs>
                        <a:gs pos="79000">
                          <a:schemeClr val="bg1"/>
                        </a:gs>
                        <a:gs pos="61000">
                          <a:schemeClr val="bg1">
                            <a:lumMod val="100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  <a:tileRect/>
                    </a:gradFill>
                  </a:ln>
                  <a:effectLst>
                    <a:outerShdw blurRad="254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85" name="组合 88"/>
          <p:cNvGrpSpPr/>
          <p:nvPr/>
        </p:nvGrpSpPr>
        <p:grpSpPr>
          <a:xfrm>
            <a:off x="5700341" y="1412777"/>
            <a:ext cx="1000117" cy="1008111"/>
            <a:chOff x="5542590" y="1120065"/>
            <a:chExt cx="1000117" cy="1008111"/>
          </a:xfrm>
        </p:grpSpPr>
        <p:grpSp>
          <p:nvGrpSpPr>
            <p:cNvPr id="86" name="组合 89"/>
            <p:cNvGrpSpPr/>
            <p:nvPr/>
          </p:nvGrpSpPr>
          <p:grpSpPr>
            <a:xfrm>
              <a:off x="5767219" y="1131221"/>
              <a:ext cx="568651" cy="996955"/>
              <a:chOff x="5695244" y="971056"/>
              <a:chExt cx="625516" cy="1096651"/>
            </a:xfrm>
            <a:solidFill>
              <a:srgbClr val="0070C0"/>
            </a:solidFill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90" name="任意多边形 93"/>
              <p:cNvSpPr>
                <a:spLocks/>
              </p:cNvSpPr>
              <p:nvPr/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grpFill/>
              <a:ln w="25400">
                <a:solidFill>
                  <a:srgbClr val="0070C0"/>
                </a:solidFill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1" name="任意多边形 94"/>
              <p:cNvSpPr>
                <a:spLocks/>
              </p:cNvSpPr>
              <p:nvPr/>
            </p:nvSpPr>
            <p:spPr bwMode="auto">
              <a:xfrm rot="5400000">
                <a:off x="5459676" y="1206624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070C0"/>
              </a:solidFill>
              <a:ln w="2540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7" name="组合 90"/>
            <p:cNvGrpSpPr/>
            <p:nvPr/>
          </p:nvGrpSpPr>
          <p:grpSpPr>
            <a:xfrm>
              <a:off x="5542590" y="1120065"/>
              <a:ext cx="1000117" cy="863166"/>
              <a:chOff x="4123036" y="1129692"/>
              <a:chExt cx="1000117" cy="863166"/>
            </a:xfrm>
            <a:scene3d>
              <a:camera prst="perspectiveFront">
                <a:rot lat="0" lon="1799981" rev="0"/>
              </a:camera>
              <a:lightRig rig="threePt" dir="t"/>
            </a:scene3d>
          </p:grpSpPr>
          <p:sp>
            <p:nvSpPr>
              <p:cNvPr id="88" name="文本框 200"/>
              <p:cNvSpPr txBox="1"/>
              <p:nvPr/>
            </p:nvSpPr>
            <p:spPr>
              <a:xfrm>
                <a:off x="4123036" y="1129692"/>
                <a:ext cx="10001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latin typeface="Impact MT Std" pitchFamily="34" charset="0"/>
                  </a:rPr>
                  <a:t>01</a:t>
                </a:r>
                <a:endParaRPr lang="zh-CN" altLang="en-US" sz="3600" dirty="0">
                  <a:solidFill>
                    <a:schemeClr val="bg1"/>
                  </a:solidFill>
                  <a:latin typeface="Impact MT Std" pitchFamily="34" charset="0"/>
                </a:endParaRPr>
              </a:p>
            </p:txBody>
          </p:sp>
          <p:sp>
            <p:nvSpPr>
              <p:cNvPr id="89" name="文本框 201"/>
              <p:cNvSpPr txBox="1"/>
              <p:nvPr/>
            </p:nvSpPr>
            <p:spPr>
              <a:xfrm>
                <a:off x="4188958" y="1731248"/>
                <a:ext cx="8958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100" dirty="0">
                  <a:solidFill>
                    <a:schemeClr val="bg1"/>
                  </a:solidFill>
                  <a:latin typeface="Impact MT Std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92" name="组合 95"/>
          <p:cNvGrpSpPr/>
          <p:nvPr/>
        </p:nvGrpSpPr>
        <p:grpSpPr>
          <a:xfrm>
            <a:off x="7320642" y="1412776"/>
            <a:ext cx="1000117" cy="1068962"/>
            <a:chOff x="7162891" y="1120065"/>
            <a:chExt cx="1000117" cy="1068962"/>
          </a:xfrm>
        </p:grpSpPr>
        <p:grpSp>
          <p:nvGrpSpPr>
            <p:cNvPr id="93" name="组合 96"/>
            <p:cNvGrpSpPr/>
            <p:nvPr/>
          </p:nvGrpSpPr>
          <p:grpSpPr>
            <a:xfrm>
              <a:off x="7319343" y="1192071"/>
              <a:ext cx="750872" cy="996956"/>
              <a:chOff x="5695241" y="959720"/>
              <a:chExt cx="625516" cy="1096653"/>
            </a:xfrm>
            <a:solidFill>
              <a:srgbClr val="0070C0"/>
            </a:solidFill>
            <a:scene3d>
              <a:camera prst="orthographicFront">
                <a:rot lat="20944032" lon="19239453" rev="161931"/>
              </a:camera>
              <a:lightRig rig="threePt" dir="t"/>
            </a:scene3d>
          </p:grpSpPr>
          <p:sp>
            <p:nvSpPr>
              <p:cNvPr id="97" name="任意多边形 100"/>
              <p:cNvSpPr>
                <a:spLocks/>
              </p:cNvSpPr>
              <p:nvPr/>
            </p:nvSpPr>
            <p:spPr bwMode="auto">
              <a:xfrm rot="5400000">
                <a:off x="5533885" y="1302922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grpFill/>
              <a:ln w="25400">
                <a:solidFill>
                  <a:srgbClr val="0070C0"/>
                </a:solidFill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任意多边形 101"/>
              <p:cNvSpPr>
                <a:spLocks/>
              </p:cNvSpPr>
              <p:nvPr/>
            </p:nvSpPr>
            <p:spPr bwMode="auto">
              <a:xfrm rot="5400000">
                <a:off x="5459672" y="1195289"/>
                <a:ext cx="1096653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070C0"/>
              </a:solidFill>
              <a:ln w="2540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4" name="组合 97"/>
            <p:cNvGrpSpPr/>
            <p:nvPr/>
          </p:nvGrpSpPr>
          <p:grpSpPr>
            <a:xfrm>
              <a:off x="7162891" y="1120065"/>
              <a:ext cx="1000117" cy="868775"/>
              <a:chOff x="4123036" y="1129692"/>
              <a:chExt cx="1000117" cy="868775"/>
            </a:xfrm>
            <a:scene3d>
              <a:camera prst="perspectiveFront">
                <a:rot lat="0" lon="19799991" rev="0"/>
              </a:camera>
              <a:lightRig rig="threePt" dir="t"/>
            </a:scene3d>
          </p:grpSpPr>
          <p:sp>
            <p:nvSpPr>
              <p:cNvPr id="95" name="文本框 203"/>
              <p:cNvSpPr txBox="1"/>
              <p:nvPr/>
            </p:nvSpPr>
            <p:spPr>
              <a:xfrm>
                <a:off x="4123036" y="1129692"/>
                <a:ext cx="10001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latin typeface="Impact MT Std" pitchFamily="34" charset="0"/>
                  </a:rPr>
                  <a:t>02</a:t>
                </a:r>
                <a:endParaRPr lang="zh-CN" altLang="en-US" sz="3600" dirty="0">
                  <a:solidFill>
                    <a:schemeClr val="bg1"/>
                  </a:solidFill>
                  <a:latin typeface="Impact MT Std" pitchFamily="34" charset="0"/>
                </a:endParaRPr>
              </a:p>
            </p:txBody>
          </p:sp>
          <p:sp>
            <p:nvSpPr>
              <p:cNvPr id="96" name="文本框 204"/>
              <p:cNvSpPr txBox="1"/>
              <p:nvPr/>
            </p:nvSpPr>
            <p:spPr>
              <a:xfrm>
                <a:off x="4188958" y="1736857"/>
                <a:ext cx="8958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100" dirty="0">
                  <a:solidFill>
                    <a:schemeClr val="bg1"/>
                  </a:solidFill>
                  <a:latin typeface="Impact MT Std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99" name="组合 102"/>
          <p:cNvGrpSpPr/>
          <p:nvPr/>
        </p:nvGrpSpPr>
        <p:grpSpPr>
          <a:xfrm>
            <a:off x="9004553" y="1412776"/>
            <a:ext cx="1000117" cy="1017848"/>
            <a:chOff x="8846802" y="1120065"/>
            <a:chExt cx="1000117" cy="1017848"/>
          </a:xfrm>
        </p:grpSpPr>
        <p:grpSp>
          <p:nvGrpSpPr>
            <p:cNvPr id="100" name="组合 103"/>
            <p:cNvGrpSpPr/>
            <p:nvPr/>
          </p:nvGrpSpPr>
          <p:grpSpPr>
            <a:xfrm>
              <a:off x="9053298" y="1140958"/>
              <a:ext cx="568651" cy="996955"/>
              <a:chOff x="5695244" y="971988"/>
              <a:chExt cx="625516" cy="1096651"/>
            </a:xfrm>
            <a:solidFill>
              <a:srgbClr val="0070C0"/>
            </a:solidFill>
            <a:scene3d>
              <a:camera prst="orthographicFront">
                <a:rot lat="600000" lon="20399993" rev="0"/>
              </a:camera>
              <a:lightRig rig="threePt" dir="t"/>
            </a:scene3d>
          </p:grpSpPr>
          <p:sp>
            <p:nvSpPr>
              <p:cNvPr id="104" name="任意多边形 107"/>
              <p:cNvSpPr>
                <a:spLocks/>
              </p:cNvSpPr>
              <p:nvPr/>
            </p:nvSpPr>
            <p:spPr bwMode="auto">
              <a:xfrm rot="5400000">
                <a:off x="5533884" y="1302921"/>
                <a:ext cx="923924" cy="527529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grpFill/>
              <a:ln w="25400">
                <a:solidFill>
                  <a:srgbClr val="0070C0"/>
                </a:solidFill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任意多边形 108"/>
              <p:cNvSpPr>
                <a:spLocks/>
              </p:cNvSpPr>
              <p:nvPr/>
            </p:nvSpPr>
            <p:spPr bwMode="auto">
              <a:xfrm rot="5400000">
                <a:off x="5459676" y="1207556"/>
                <a:ext cx="1096651" cy="625516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070C0"/>
              </a:solidFill>
              <a:ln w="2540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1" name="组合 104"/>
            <p:cNvGrpSpPr/>
            <p:nvPr/>
          </p:nvGrpSpPr>
          <p:grpSpPr>
            <a:xfrm>
              <a:off x="8846802" y="1120065"/>
              <a:ext cx="1000117" cy="863166"/>
              <a:chOff x="4123036" y="1129692"/>
              <a:chExt cx="1000117" cy="863166"/>
            </a:xfrm>
            <a:scene3d>
              <a:camera prst="perspectiveFront">
                <a:rot lat="0" lon="1800000" rev="0"/>
              </a:camera>
              <a:lightRig rig="threePt" dir="t"/>
            </a:scene3d>
          </p:grpSpPr>
          <p:sp>
            <p:nvSpPr>
              <p:cNvPr id="102" name="文本框 206"/>
              <p:cNvSpPr txBox="1"/>
              <p:nvPr/>
            </p:nvSpPr>
            <p:spPr>
              <a:xfrm>
                <a:off x="4123036" y="1129692"/>
                <a:ext cx="10001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latin typeface="Impact MT Std" pitchFamily="34" charset="0"/>
                  </a:rPr>
                  <a:t>03</a:t>
                </a:r>
                <a:endParaRPr lang="zh-CN" altLang="en-US" sz="3600" dirty="0">
                  <a:solidFill>
                    <a:schemeClr val="bg1"/>
                  </a:solidFill>
                  <a:latin typeface="Impact MT Std" pitchFamily="34" charset="0"/>
                </a:endParaRPr>
              </a:p>
            </p:txBody>
          </p:sp>
          <p:sp>
            <p:nvSpPr>
              <p:cNvPr id="103" name="文本框 207"/>
              <p:cNvSpPr txBox="1"/>
              <p:nvPr/>
            </p:nvSpPr>
            <p:spPr>
              <a:xfrm>
                <a:off x="4188958" y="1731248"/>
                <a:ext cx="8958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100" dirty="0">
                  <a:solidFill>
                    <a:schemeClr val="bg1"/>
                  </a:solidFill>
                  <a:latin typeface="Impact MT Std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sp>
        <p:nvSpPr>
          <p:cNvPr id="120" name="文本框 76"/>
          <p:cNvSpPr txBox="1"/>
          <p:nvPr/>
        </p:nvSpPr>
        <p:spPr>
          <a:xfrm>
            <a:off x="2642632" y="2214477"/>
            <a:ext cx="176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ROTC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文本框 77"/>
          <p:cNvSpPr txBox="1"/>
          <p:nvPr/>
        </p:nvSpPr>
        <p:spPr>
          <a:xfrm>
            <a:off x="2220773" y="2866074"/>
            <a:ext cx="3057765" cy="1718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右列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點好處對於有需要、志趣同學們來說，一舉數得。</a:t>
            </a:r>
            <a:endParaRPr lang="en-US" altLang="zh-CN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3" name="文本框 123"/>
          <p:cNvSpPr txBox="1"/>
          <p:nvPr/>
        </p:nvSpPr>
        <p:spPr>
          <a:xfrm>
            <a:off x="5439249" y="2764464"/>
            <a:ext cx="143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可在本校順利取得大學學歷，並考取專業證照。</a:t>
            </a:r>
            <a:endParaRPr lang="zh-CN" altLang="en-US" b="1" dirty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6" name="文本框 123"/>
          <p:cNvSpPr txBox="1"/>
          <p:nvPr/>
        </p:nvSpPr>
        <p:spPr>
          <a:xfrm>
            <a:off x="7114186" y="2739199"/>
            <a:ext cx="1438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itchFamily="65" charset="-120"/>
                <a:ea typeface="標楷體" pitchFamily="65" charset="-120"/>
              </a:rPr>
              <a:t>替家庭經濟減輕學費負擔，自己也有一筆生活費可以運用。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9" name="文本框 123"/>
          <p:cNvSpPr txBox="1"/>
          <p:nvPr/>
        </p:nvSpPr>
        <p:spPr>
          <a:xfrm>
            <a:off x="8723524" y="2764463"/>
            <a:ext cx="1476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畢業即就業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itchFamily="65" charset="-120"/>
                <a:ea typeface="標楷體" pitchFamily="65" charset="-120"/>
              </a:rPr>
              <a:t>，把學業、服役、就業三</a:t>
            </a:r>
            <a:endParaRPr lang="en-US" altLang="zh-TW" dirty="0">
              <a:solidFill>
                <a:schemeClr val="tx1">
                  <a:lumMod val="65000"/>
                  <a:lumOff val="3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itchFamily="65" charset="-120"/>
                <a:ea typeface="標楷體" pitchFamily="65" charset="-120"/>
              </a:rPr>
              <a:t>大問題一</a:t>
            </a:r>
            <a:endParaRPr lang="en-US" altLang="zh-TW" dirty="0">
              <a:solidFill>
                <a:schemeClr val="tx1">
                  <a:lumMod val="65000"/>
                  <a:lumOff val="3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itchFamily="65" charset="-120"/>
                <a:ea typeface="標楷體" pitchFamily="65" charset="-120"/>
              </a:rPr>
              <a:t>併解決。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31" name="群組 130"/>
          <p:cNvGrpSpPr/>
          <p:nvPr/>
        </p:nvGrpSpPr>
        <p:grpSpPr>
          <a:xfrm>
            <a:off x="1644857" y="106200"/>
            <a:ext cx="5548395" cy="702183"/>
            <a:chOff x="120856" y="106199"/>
            <a:chExt cx="5548395" cy="702183"/>
          </a:xfrm>
        </p:grpSpPr>
        <p:grpSp>
          <p:nvGrpSpPr>
            <p:cNvPr id="132" name="群組 131"/>
            <p:cNvGrpSpPr/>
            <p:nvPr/>
          </p:nvGrpSpPr>
          <p:grpSpPr>
            <a:xfrm>
              <a:off x="120856" y="106199"/>
              <a:ext cx="5548395" cy="702183"/>
              <a:chOff x="106296" y="216672"/>
              <a:chExt cx="5548395" cy="702183"/>
            </a:xfrm>
          </p:grpSpPr>
          <p:grpSp>
            <p:nvGrpSpPr>
              <p:cNvPr id="134" name="群組 133"/>
              <p:cNvGrpSpPr/>
              <p:nvPr/>
            </p:nvGrpSpPr>
            <p:grpSpPr>
              <a:xfrm>
                <a:off x="106296" y="216672"/>
                <a:ext cx="5548395" cy="702183"/>
                <a:chOff x="915454" y="1208966"/>
                <a:chExt cx="6885095" cy="1019823"/>
              </a:xfrm>
            </p:grpSpPr>
            <p:grpSp>
              <p:nvGrpSpPr>
                <p:cNvPr id="136" name="组合 28"/>
                <p:cNvGrpSpPr/>
                <p:nvPr/>
              </p:nvGrpSpPr>
              <p:grpSpPr>
                <a:xfrm>
                  <a:off x="1060375" y="1265885"/>
                  <a:ext cx="6740174" cy="905986"/>
                  <a:chOff x="903371" y="249943"/>
                  <a:chExt cx="5056691" cy="679699"/>
                </a:xfrm>
              </p:grpSpPr>
              <p:sp>
                <p:nvSpPr>
                  <p:cNvPr id="140" name="任意多边形 29"/>
                  <p:cNvSpPr>
                    <a:spLocks/>
                  </p:cNvSpPr>
                  <p:nvPr/>
                </p:nvSpPr>
                <p:spPr bwMode="auto">
                  <a:xfrm>
                    <a:off x="903371" y="249943"/>
                    <a:ext cx="5056691" cy="679699"/>
                  </a:xfrm>
                  <a:custGeom>
                    <a:avLst/>
                    <a:gdLst>
                      <a:gd name="connsiteX0" fmla="*/ 352810 w 4452260"/>
                      <a:gd name="connsiteY0" fmla="*/ 0 h 1068867"/>
                      <a:gd name="connsiteX1" fmla="*/ 636768 w 4452260"/>
                      <a:gd name="connsiteY1" fmla="*/ 0 h 1068867"/>
                      <a:gd name="connsiteX2" fmla="*/ 647700 w 4452260"/>
                      <a:gd name="connsiteY2" fmla="*/ 0 h 1068867"/>
                      <a:gd name="connsiteX3" fmla="*/ 724065 w 4452260"/>
                      <a:gd name="connsiteY3" fmla="*/ 0 h 1068867"/>
                      <a:gd name="connsiteX4" fmla="*/ 782584 w 4452260"/>
                      <a:gd name="connsiteY4" fmla="*/ 0 h 1068867"/>
                      <a:gd name="connsiteX5" fmla="*/ 799455 w 4452260"/>
                      <a:gd name="connsiteY5" fmla="*/ 0 h 1068867"/>
                      <a:gd name="connsiteX6" fmla="*/ 809825 w 4452260"/>
                      <a:gd name="connsiteY6" fmla="*/ 0 h 1068867"/>
                      <a:gd name="connsiteX7" fmla="*/ 818078 w 4452260"/>
                      <a:gd name="connsiteY7" fmla="*/ 0 h 1068867"/>
                      <a:gd name="connsiteX8" fmla="*/ 843980 w 4452260"/>
                      <a:gd name="connsiteY8" fmla="*/ 0 h 1068867"/>
                      <a:gd name="connsiteX9" fmla="*/ 931658 w 4452260"/>
                      <a:gd name="connsiteY9" fmla="*/ 0 h 1068867"/>
                      <a:gd name="connsiteX10" fmla="*/ 961580 w 4452260"/>
                      <a:gd name="connsiteY10" fmla="*/ 0 h 1068867"/>
                      <a:gd name="connsiteX11" fmla="*/ 1000055 w 4452260"/>
                      <a:gd name="connsiteY11" fmla="*/ 0 h 1068867"/>
                      <a:gd name="connsiteX12" fmla="*/ 1040537 w 4452260"/>
                      <a:gd name="connsiteY12" fmla="*/ 0 h 1068867"/>
                      <a:gd name="connsiteX13" fmla="*/ 1051453 w 4452260"/>
                      <a:gd name="connsiteY13" fmla="*/ 0 h 1068867"/>
                      <a:gd name="connsiteX14" fmla="*/ 1083414 w 4452260"/>
                      <a:gd name="connsiteY14" fmla="*/ 0 h 1068867"/>
                      <a:gd name="connsiteX15" fmla="*/ 1112969 w 4452260"/>
                      <a:gd name="connsiteY15" fmla="*/ 0 h 1068867"/>
                      <a:gd name="connsiteX16" fmla="*/ 1138871 w 4452260"/>
                      <a:gd name="connsiteY16" fmla="*/ 0 h 1068867"/>
                      <a:gd name="connsiteX17" fmla="*/ 1170224 w 4452260"/>
                      <a:gd name="connsiteY17" fmla="*/ 0 h 1068867"/>
                      <a:gd name="connsiteX18" fmla="*/ 1170711 w 4452260"/>
                      <a:gd name="connsiteY18" fmla="*/ 0 h 1068867"/>
                      <a:gd name="connsiteX19" fmla="*/ 1202662 w 4452260"/>
                      <a:gd name="connsiteY19" fmla="*/ 0 h 1068867"/>
                      <a:gd name="connsiteX20" fmla="*/ 1240037 w 4452260"/>
                      <a:gd name="connsiteY20" fmla="*/ 0 h 1068867"/>
                      <a:gd name="connsiteX21" fmla="*/ 1290626 w 4452260"/>
                      <a:gd name="connsiteY21" fmla="*/ 0 h 1068867"/>
                      <a:gd name="connsiteX22" fmla="*/ 1324496 w 4452260"/>
                      <a:gd name="connsiteY22" fmla="*/ 0 h 1068867"/>
                      <a:gd name="connsiteX23" fmla="*/ 1332348 w 4452260"/>
                      <a:gd name="connsiteY23" fmla="*/ 0 h 1068867"/>
                      <a:gd name="connsiteX24" fmla="*/ 1335428 w 4452260"/>
                      <a:gd name="connsiteY24" fmla="*/ 0 h 1068867"/>
                      <a:gd name="connsiteX25" fmla="*/ 1411793 w 4452260"/>
                      <a:gd name="connsiteY25" fmla="*/ 0 h 1068867"/>
                      <a:gd name="connsiteX26" fmla="*/ 1454182 w 4452260"/>
                      <a:gd name="connsiteY26" fmla="*/ 0 h 1068867"/>
                      <a:gd name="connsiteX27" fmla="*/ 1470312 w 4452260"/>
                      <a:gd name="connsiteY27" fmla="*/ 0 h 1068867"/>
                      <a:gd name="connsiteX28" fmla="*/ 1487183 w 4452260"/>
                      <a:gd name="connsiteY28" fmla="*/ 0 h 1068867"/>
                      <a:gd name="connsiteX29" fmla="*/ 1497552 w 4452260"/>
                      <a:gd name="connsiteY29" fmla="*/ 0 h 1068867"/>
                      <a:gd name="connsiteX30" fmla="*/ 1505806 w 4452260"/>
                      <a:gd name="connsiteY30" fmla="*/ 0 h 1068867"/>
                      <a:gd name="connsiteX31" fmla="*/ 1528471 w 4452260"/>
                      <a:gd name="connsiteY31" fmla="*/ 0 h 1068867"/>
                      <a:gd name="connsiteX32" fmla="*/ 1531708 w 4452260"/>
                      <a:gd name="connsiteY32" fmla="*/ 0 h 1068867"/>
                      <a:gd name="connsiteX33" fmla="*/ 1540992 w 4452260"/>
                      <a:gd name="connsiteY33" fmla="*/ 0 h 1068867"/>
                      <a:gd name="connsiteX34" fmla="*/ 1541479 w 4452260"/>
                      <a:gd name="connsiteY34" fmla="*/ 0 h 1068867"/>
                      <a:gd name="connsiteX35" fmla="*/ 1599998 w 4452260"/>
                      <a:gd name="connsiteY35" fmla="*/ 0 h 1068867"/>
                      <a:gd name="connsiteX36" fmla="*/ 1619386 w 4452260"/>
                      <a:gd name="connsiteY36" fmla="*/ 0 h 1068867"/>
                      <a:gd name="connsiteX37" fmla="*/ 1635492 w 4452260"/>
                      <a:gd name="connsiteY37" fmla="*/ 0 h 1068867"/>
                      <a:gd name="connsiteX38" fmla="*/ 1649308 w 4452260"/>
                      <a:gd name="connsiteY38" fmla="*/ 0 h 1068867"/>
                      <a:gd name="connsiteX39" fmla="*/ 1653720 w 4452260"/>
                      <a:gd name="connsiteY39" fmla="*/ 0 h 1068867"/>
                      <a:gd name="connsiteX40" fmla="*/ 1661394 w 4452260"/>
                      <a:gd name="connsiteY40" fmla="*/ 0 h 1068867"/>
                      <a:gd name="connsiteX41" fmla="*/ 1687782 w 4452260"/>
                      <a:gd name="connsiteY41" fmla="*/ 0 h 1068867"/>
                      <a:gd name="connsiteX42" fmla="*/ 1703116 w 4452260"/>
                      <a:gd name="connsiteY42" fmla="*/ 0 h 1068867"/>
                      <a:gd name="connsiteX43" fmla="*/ 1739181 w 4452260"/>
                      <a:gd name="connsiteY43" fmla="*/ 0 h 1068867"/>
                      <a:gd name="connsiteX44" fmla="*/ 1771141 w 4452260"/>
                      <a:gd name="connsiteY44" fmla="*/ 0 h 1068867"/>
                      <a:gd name="connsiteX45" fmla="*/ 1800697 w 4452260"/>
                      <a:gd name="connsiteY45" fmla="*/ 0 h 1068867"/>
                      <a:gd name="connsiteX46" fmla="*/ 1811727 w 4452260"/>
                      <a:gd name="connsiteY46" fmla="*/ 0 h 1068867"/>
                      <a:gd name="connsiteX47" fmla="*/ 1823361 w 4452260"/>
                      <a:gd name="connsiteY47" fmla="*/ 0 h 1068867"/>
                      <a:gd name="connsiteX48" fmla="*/ 1826599 w 4452260"/>
                      <a:gd name="connsiteY48" fmla="*/ 0 h 1068867"/>
                      <a:gd name="connsiteX49" fmla="*/ 1857951 w 4452260"/>
                      <a:gd name="connsiteY49" fmla="*/ 0 h 1068867"/>
                      <a:gd name="connsiteX50" fmla="*/ 1858439 w 4452260"/>
                      <a:gd name="connsiteY50" fmla="*/ 0 h 1068867"/>
                      <a:gd name="connsiteX51" fmla="*/ 1859676 w 4452260"/>
                      <a:gd name="connsiteY51" fmla="*/ 0 h 1068867"/>
                      <a:gd name="connsiteX52" fmla="*/ 1893346 w 4452260"/>
                      <a:gd name="connsiteY52" fmla="*/ 0 h 1068867"/>
                      <a:gd name="connsiteX53" fmla="*/ 1927765 w 4452260"/>
                      <a:gd name="connsiteY53" fmla="*/ 0 h 1068867"/>
                      <a:gd name="connsiteX54" fmla="*/ 1963365 w 4452260"/>
                      <a:gd name="connsiteY54" fmla="*/ 0 h 1068867"/>
                      <a:gd name="connsiteX55" fmla="*/ 1978354 w 4452260"/>
                      <a:gd name="connsiteY55" fmla="*/ 0 h 1068867"/>
                      <a:gd name="connsiteX56" fmla="*/ 1991032 w 4452260"/>
                      <a:gd name="connsiteY56" fmla="*/ 0 h 1068867"/>
                      <a:gd name="connsiteX57" fmla="*/ 2020076 w 4452260"/>
                      <a:gd name="connsiteY57" fmla="*/ 0 h 1068867"/>
                      <a:gd name="connsiteX58" fmla="*/ 2021800 w 4452260"/>
                      <a:gd name="connsiteY58" fmla="*/ 0 h 1068867"/>
                      <a:gd name="connsiteX59" fmla="*/ 2027021 w 4452260"/>
                      <a:gd name="connsiteY59" fmla="*/ 0 h 1068867"/>
                      <a:gd name="connsiteX60" fmla="*/ 2032162 w 4452260"/>
                      <a:gd name="connsiteY60" fmla="*/ 0 h 1068867"/>
                      <a:gd name="connsiteX61" fmla="*/ 2141909 w 4452260"/>
                      <a:gd name="connsiteY61" fmla="*/ 0 h 1068867"/>
                      <a:gd name="connsiteX62" fmla="*/ 2143633 w 4452260"/>
                      <a:gd name="connsiteY62" fmla="*/ 0 h 1068867"/>
                      <a:gd name="connsiteX63" fmla="*/ 2178359 w 4452260"/>
                      <a:gd name="connsiteY63" fmla="*/ 0 h 1068867"/>
                      <a:gd name="connsiteX64" fmla="*/ 2228719 w 4452260"/>
                      <a:gd name="connsiteY64" fmla="*/ 0 h 1068867"/>
                      <a:gd name="connsiteX65" fmla="*/ 2229207 w 4452260"/>
                      <a:gd name="connsiteY65" fmla="*/ 0 h 1068867"/>
                      <a:gd name="connsiteX66" fmla="*/ 2230931 w 4452260"/>
                      <a:gd name="connsiteY66" fmla="*/ 0 h 1068867"/>
                      <a:gd name="connsiteX67" fmla="*/ 2287725 w 4452260"/>
                      <a:gd name="connsiteY67" fmla="*/ 0 h 1068867"/>
                      <a:gd name="connsiteX68" fmla="*/ 2289450 w 4452260"/>
                      <a:gd name="connsiteY68" fmla="*/ 0 h 1068867"/>
                      <a:gd name="connsiteX69" fmla="*/ 2323220 w 4452260"/>
                      <a:gd name="connsiteY69" fmla="*/ 0 h 1068867"/>
                      <a:gd name="connsiteX70" fmla="*/ 2324944 w 4452260"/>
                      <a:gd name="connsiteY70" fmla="*/ 0 h 1068867"/>
                      <a:gd name="connsiteX71" fmla="*/ 2340483 w 4452260"/>
                      <a:gd name="connsiteY71" fmla="*/ 0 h 1068867"/>
                      <a:gd name="connsiteX72" fmla="*/ 2341447 w 4452260"/>
                      <a:gd name="connsiteY72" fmla="*/ 0 h 1068867"/>
                      <a:gd name="connsiteX73" fmla="*/ 2343172 w 4452260"/>
                      <a:gd name="connsiteY73" fmla="*/ 0 h 1068867"/>
                      <a:gd name="connsiteX74" fmla="*/ 2349122 w 4452260"/>
                      <a:gd name="connsiteY74" fmla="*/ 0 h 1068867"/>
                      <a:gd name="connsiteX75" fmla="*/ 2350846 w 4452260"/>
                      <a:gd name="connsiteY75" fmla="*/ 0 h 1068867"/>
                      <a:gd name="connsiteX76" fmla="*/ 2390844 w 4452260"/>
                      <a:gd name="connsiteY76" fmla="*/ 0 h 1068867"/>
                      <a:gd name="connsiteX77" fmla="*/ 2462317 w 4452260"/>
                      <a:gd name="connsiteY77" fmla="*/ 0 h 1068867"/>
                      <a:gd name="connsiteX78" fmla="*/ 2499455 w 4452260"/>
                      <a:gd name="connsiteY78" fmla="*/ 0 h 1068867"/>
                      <a:gd name="connsiteX79" fmla="*/ 2530713 w 4452260"/>
                      <a:gd name="connsiteY79" fmla="*/ 0 h 1068867"/>
                      <a:gd name="connsiteX80" fmla="*/ 2547403 w 4452260"/>
                      <a:gd name="connsiteY80" fmla="*/ 0 h 1068867"/>
                      <a:gd name="connsiteX81" fmla="*/ 2549127 w 4452260"/>
                      <a:gd name="connsiteY81" fmla="*/ 0 h 1068867"/>
                      <a:gd name="connsiteX82" fmla="*/ 2581074 w 4452260"/>
                      <a:gd name="connsiteY82" fmla="*/ 0 h 1068867"/>
                      <a:gd name="connsiteX83" fmla="*/ 2582112 w 4452260"/>
                      <a:gd name="connsiteY83" fmla="*/ 0 h 1068867"/>
                      <a:gd name="connsiteX84" fmla="*/ 2669530 w 4452260"/>
                      <a:gd name="connsiteY84" fmla="*/ 0 h 1068867"/>
                      <a:gd name="connsiteX85" fmla="*/ 2678759 w 4452260"/>
                      <a:gd name="connsiteY85" fmla="*/ 0 h 1068867"/>
                      <a:gd name="connsiteX86" fmla="*/ 2709527 w 4452260"/>
                      <a:gd name="connsiteY86" fmla="*/ 0 h 1068867"/>
                      <a:gd name="connsiteX87" fmla="*/ 2711252 w 4452260"/>
                      <a:gd name="connsiteY87" fmla="*/ 0 h 1068867"/>
                      <a:gd name="connsiteX88" fmla="*/ 2714748 w 4452260"/>
                      <a:gd name="connsiteY88" fmla="*/ 0 h 1068867"/>
                      <a:gd name="connsiteX89" fmla="*/ 2719890 w 4452260"/>
                      <a:gd name="connsiteY89" fmla="*/ 0 h 1068867"/>
                      <a:gd name="connsiteX90" fmla="*/ 2831360 w 4452260"/>
                      <a:gd name="connsiteY90" fmla="*/ 0 h 1068867"/>
                      <a:gd name="connsiteX91" fmla="*/ 2833086 w 4452260"/>
                      <a:gd name="connsiteY91" fmla="*/ 0 h 1068867"/>
                      <a:gd name="connsiteX92" fmla="*/ 2866087 w 4452260"/>
                      <a:gd name="connsiteY92" fmla="*/ 0 h 1068867"/>
                      <a:gd name="connsiteX93" fmla="*/ 2918659 w 4452260"/>
                      <a:gd name="connsiteY93" fmla="*/ 0 h 1068867"/>
                      <a:gd name="connsiteX94" fmla="*/ 2919896 w 4452260"/>
                      <a:gd name="connsiteY94" fmla="*/ 0 h 1068867"/>
                      <a:gd name="connsiteX95" fmla="*/ 2920383 w 4452260"/>
                      <a:gd name="connsiteY95" fmla="*/ 0 h 1068867"/>
                      <a:gd name="connsiteX96" fmla="*/ 2977177 w 4452260"/>
                      <a:gd name="connsiteY96" fmla="*/ 0 h 1068867"/>
                      <a:gd name="connsiteX97" fmla="*/ 2978902 w 4452260"/>
                      <a:gd name="connsiteY97" fmla="*/ 0 h 1068867"/>
                      <a:gd name="connsiteX98" fmla="*/ 3012671 w 4452260"/>
                      <a:gd name="connsiteY98" fmla="*/ 0 h 1068867"/>
                      <a:gd name="connsiteX99" fmla="*/ 3014397 w 4452260"/>
                      <a:gd name="connsiteY99" fmla="*/ 0 h 1068867"/>
                      <a:gd name="connsiteX100" fmla="*/ 3028211 w 4452260"/>
                      <a:gd name="connsiteY100" fmla="*/ 0 h 1068867"/>
                      <a:gd name="connsiteX101" fmla="*/ 3030899 w 4452260"/>
                      <a:gd name="connsiteY101" fmla="*/ 0 h 1068867"/>
                      <a:gd name="connsiteX102" fmla="*/ 3032624 w 4452260"/>
                      <a:gd name="connsiteY102" fmla="*/ 0 h 1068867"/>
                      <a:gd name="connsiteX103" fmla="*/ 3038573 w 4452260"/>
                      <a:gd name="connsiteY103" fmla="*/ 0 h 1068867"/>
                      <a:gd name="connsiteX104" fmla="*/ 3040298 w 4452260"/>
                      <a:gd name="connsiteY104" fmla="*/ 0 h 1068867"/>
                      <a:gd name="connsiteX105" fmla="*/ 3082021 w 4452260"/>
                      <a:gd name="connsiteY105" fmla="*/ 0 h 1068867"/>
                      <a:gd name="connsiteX106" fmla="*/ 3150044 w 4452260"/>
                      <a:gd name="connsiteY106" fmla="*/ 0 h 1068867"/>
                      <a:gd name="connsiteX107" fmla="*/ 3218441 w 4452260"/>
                      <a:gd name="connsiteY107" fmla="*/ 0 h 1068867"/>
                      <a:gd name="connsiteX108" fmla="*/ 3236855 w 4452260"/>
                      <a:gd name="connsiteY108" fmla="*/ 0 h 1068867"/>
                      <a:gd name="connsiteX109" fmla="*/ 3269839 w 4452260"/>
                      <a:gd name="connsiteY109" fmla="*/ 0 h 1068867"/>
                      <a:gd name="connsiteX110" fmla="*/ 3272250 w 4452260"/>
                      <a:gd name="connsiteY110" fmla="*/ 0 h 1068867"/>
                      <a:gd name="connsiteX111" fmla="*/ 3320378 w 4452260"/>
                      <a:gd name="connsiteY111" fmla="*/ 0 h 1068867"/>
                      <a:gd name="connsiteX112" fmla="*/ 3346330 w 4452260"/>
                      <a:gd name="connsiteY112" fmla="*/ 0 h 1068867"/>
                      <a:gd name="connsiteX113" fmla="*/ 3357257 w 4452260"/>
                      <a:gd name="connsiteY113" fmla="*/ 0 h 1068867"/>
                      <a:gd name="connsiteX114" fmla="*/ 3369936 w 4452260"/>
                      <a:gd name="connsiteY114" fmla="*/ 0 h 1068867"/>
                      <a:gd name="connsiteX115" fmla="*/ 3398980 w 4452260"/>
                      <a:gd name="connsiteY115" fmla="*/ 0 h 1068867"/>
                      <a:gd name="connsiteX116" fmla="*/ 3405925 w 4452260"/>
                      <a:gd name="connsiteY116" fmla="*/ 0 h 1068867"/>
                      <a:gd name="connsiteX117" fmla="*/ 3411066 w 4452260"/>
                      <a:gd name="connsiteY117" fmla="*/ 0 h 1068867"/>
                      <a:gd name="connsiteX118" fmla="*/ 3520813 w 4452260"/>
                      <a:gd name="connsiteY118" fmla="*/ 0 h 1068867"/>
                      <a:gd name="connsiteX119" fmla="*/ 3607623 w 4452260"/>
                      <a:gd name="connsiteY119" fmla="*/ 0 h 1068867"/>
                      <a:gd name="connsiteX120" fmla="*/ 3608111 w 4452260"/>
                      <a:gd name="connsiteY120" fmla="*/ 0 h 1068867"/>
                      <a:gd name="connsiteX121" fmla="*/ 3666629 w 4452260"/>
                      <a:gd name="connsiteY121" fmla="*/ 0 h 1068867"/>
                      <a:gd name="connsiteX122" fmla="*/ 3702124 w 4452260"/>
                      <a:gd name="connsiteY122" fmla="*/ 0 h 1068867"/>
                      <a:gd name="connsiteX123" fmla="*/ 3720351 w 4452260"/>
                      <a:gd name="connsiteY123" fmla="*/ 0 h 1068867"/>
                      <a:gd name="connsiteX124" fmla="*/ 3728025 w 4452260"/>
                      <a:gd name="connsiteY124" fmla="*/ 0 h 1068867"/>
                      <a:gd name="connsiteX125" fmla="*/ 3769748 w 4452260"/>
                      <a:gd name="connsiteY125" fmla="*/ 0 h 1068867"/>
                      <a:gd name="connsiteX126" fmla="*/ 4098793 w 4452260"/>
                      <a:gd name="connsiteY126" fmla="*/ 0 h 1068867"/>
                      <a:gd name="connsiteX127" fmla="*/ 4193519 w 4452260"/>
                      <a:gd name="connsiteY127" fmla="*/ 54408 h 1068867"/>
                      <a:gd name="connsiteX128" fmla="*/ 4439104 w 4452260"/>
                      <a:gd name="connsiteY128" fmla="*/ 480025 h 1068867"/>
                      <a:gd name="connsiteX129" fmla="*/ 4439104 w 4452260"/>
                      <a:gd name="connsiteY129" fmla="*/ 588843 h 1068867"/>
                      <a:gd name="connsiteX130" fmla="*/ 4193519 w 4452260"/>
                      <a:gd name="connsiteY130" fmla="*/ 1014459 h 1068867"/>
                      <a:gd name="connsiteX131" fmla="*/ 4098793 w 4452260"/>
                      <a:gd name="connsiteY131" fmla="*/ 1068867 h 1068867"/>
                      <a:gd name="connsiteX132" fmla="*/ 3728025 w 4452260"/>
                      <a:gd name="connsiteY132" fmla="*/ 1068867 h 1068867"/>
                      <a:gd name="connsiteX133" fmla="*/ 3607623 w 4452260"/>
                      <a:gd name="connsiteY133" fmla="*/ 1068867 h 1068867"/>
                      <a:gd name="connsiteX134" fmla="*/ 3411066 w 4452260"/>
                      <a:gd name="connsiteY134" fmla="*/ 1068867 h 1068867"/>
                      <a:gd name="connsiteX135" fmla="*/ 3357257 w 4452260"/>
                      <a:gd name="connsiteY135" fmla="*/ 1068867 h 1068867"/>
                      <a:gd name="connsiteX136" fmla="*/ 3236855 w 4452260"/>
                      <a:gd name="connsiteY136" fmla="*/ 1068867 h 1068867"/>
                      <a:gd name="connsiteX137" fmla="*/ 3040298 w 4452260"/>
                      <a:gd name="connsiteY137" fmla="*/ 1068867 h 1068867"/>
                      <a:gd name="connsiteX138" fmla="*/ 3038573 w 4452260"/>
                      <a:gd name="connsiteY138" fmla="*/ 1068867 h 1068867"/>
                      <a:gd name="connsiteX139" fmla="*/ 2919896 w 4452260"/>
                      <a:gd name="connsiteY139" fmla="*/ 1068867 h 1068867"/>
                      <a:gd name="connsiteX140" fmla="*/ 2866087 w 4452260"/>
                      <a:gd name="connsiteY140" fmla="*/ 1068867 h 1068867"/>
                      <a:gd name="connsiteX141" fmla="*/ 2719890 w 4452260"/>
                      <a:gd name="connsiteY141" fmla="*/ 1068867 h 1068867"/>
                      <a:gd name="connsiteX142" fmla="*/ 2669530 w 4452260"/>
                      <a:gd name="connsiteY142" fmla="*/ 1068867 h 1068867"/>
                      <a:gd name="connsiteX143" fmla="*/ 2549127 w 4452260"/>
                      <a:gd name="connsiteY143" fmla="*/ 1068867 h 1068867"/>
                      <a:gd name="connsiteX144" fmla="*/ 2547403 w 4452260"/>
                      <a:gd name="connsiteY144" fmla="*/ 1068867 h 1068867"/>
                      <a:gd name="connsiteX145" fmla="*/ 2350846 w 4452260"/>
                      <a:gd name="connsiteY145" fmla="*/ 1068867 h 1068867"/>
                      <a:gd name="connsiteX146" fmla="*/ 2349122 w 4452260"/>
                      <a:gd name="connsiteY146" fmla="*/ 1068867 h 1068867"/>
                      <a:gd name="connsiteX147" fmla="*/ 2228719 w 4452260"/>
                      <a:gd name="connsiteY147" fmla="*/ 1068867 h 1068867"/>
                      <a:gd name="connsiteX148" fmla="*/ 2178359 w 4452260"/>
                      <a:gd name="connsiteY148" fmla="*/ 1068867 h 1068867"/>
                      <a:gd name="connsiteX149" fmla="*/ 2032162 w 4452260"/>
                      <a:gd name="connsiteY149" fmla="*/ 1068867 h 1068867"/>
                      <a:gd name="connsiteX150" fmla="*/ 1978354 w 4452260"/>
                      <a:gd name="connsiteY150" fmla="*/ 1068867 h 1068867"/>
                      <a:gd name="connsiteX151" fmla="*/ 1859676 w 4452260"/>
                      <a:gd name="connsiteY151" fmla="*/ 1068867 h 1068867"/>
                      <a:gd name="connsiteX152" fmla="*/ 1857951 w 4452260"/>
                      <a:gd name="connsiteY152" fmla="*/ 1068867 h 1068867"/>
                      <a:gd name="connsiteX153" fmla="*/ 1826599 w 4452260"/>
                      <a:gd name="connsiteY153" fmla="*/ 1068867 h 1068867"/>
                      <a:gd name="connsiteX154" fmla="*/ 1661394 w 4452260"/>
                      <a:gd name="connsiteY154" fmla="*/ 1068867 h 1068867"/>
                      <a:gd name="connsiteX155" fmla="*/ 1540992 w 4452260"/>
                      <a:gd name="connsiteY155" fmla="*/ 1068867 h 1068867"/>
                      <a:gd name="connsiteX156" fmla="*/ 1531708 w 4452260"/>
                      <a:gd name="connsiteY156" fmla="*/ 1068867 h 1068867"/>
                      <a:gd name="connsiteX157" fmla="*/ 1487183 w 4452260"/>
                      <a:gd name="connsiteY157" fmla="*/ 1068867 h 1068867"/>
                      <a:gd name="connsiteX158" fmla="*/ 1335428 w 4452260"/>
                      <a:gd name="connsiteY158" fmla="*/ 1068867 h 1068867"/>
                      <a:gd name="connsiteX159" fmla="*/ 1290626 w 4452260"/>
                      <a:gd name="connsiteY159" fmla="*/ 1068867 h 1068867"/>
                      <a:gd name="connsiteX160" fmla="*/ 1170224 w 4452260"/>
                      <a:gd name="connsiteY160" fmla="*/ 1068867 h 1068867"/>
                      <a:gd name="connsiteX161" fmla="*/ 1138871 w 4452260"/>
                      <a:gd name="connsiteY161" fmla="*/ 1068867 h 1068867"/>
                      <a:gd name="connsiteX162" fmla="*/ 1040537 w 4452260"/>
                      <a:gd name="connsiteY162" fmla="*/ 1068867 h 1068867"/>
                      <a:gd name="connsiteX163" fmla="*/ 843980 w 4452260"/>
                      <a:gd name="connsiteY163" fmla="*/ 1068867 h 1068867"/>
                      <a:gd name="connsiteX164" fmla="*/ 799455 w 4452260"/>
                      <a:gd name="connsiteY164" fmla="*/ 1068867 h 1068867"/>
                      <a:gd name="connsiteX165" fmla="*/ 647700 w 4452260"/>
                      <a:gd name="connsiteY165" fmla="*/ 1068867 h 1068867"/>
                      <a:gd name="connsiteX166" fmla="*/ 352810 w 4452260"/>
                      <a:gd name="connsiteY166" fmla="*/ 1068867 h 1068867"/>
                      <a:gd name="connsiteX167" fmla="*/ 258084 w 4452260"/>
                      <a:gd name="connsiteY167" fmla="*/ 1014459 h 1068867"/>
                      <a:gd name="connsiteX168" fmla="*/ 12498 w 4452260"/>
                      <a:gd name="connsiteY168" fmla="*/ 588843 h 1068867"/>
                      <a:gd name="connsiteX169" fmla="*/ 12498 w 4452260"/>
                      <a:gd name="connsiteY169" fmla="*/ 480025 h 1068867"/>
                      <a:gd name="connsiteX170" fmla="*/ 258084 w 4452260"/>
                      <a:gd name="connsiteY170" fmla="*/ 54408 h 1068867"/>
                      <a:gd name="connsiteX171" fmla="*/ 352810 w 4452260"/>
                      <a:gd name="connsiteY171" fmla="*/ 0 h 1068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</a:cxnLst>
                    <a:rect l="l" t="t" r="r" b="b"/>
                    <a:pathLst>
                      <a:path w="4452260" h="1068867">
                        <a:moveTo>
                          <a:pt x="352810" y="0"/>
                        </a:moveTo>
                        <a:cubicBezTo>
                          <a:pt x="475602" y="0"/>
                          <a:pt x="567696" y="0"/>
                          <a:pt x="636768" y="0"/>
                        </a:cubicBezTo>
                        <a:lnTo>
                          <a:pt x="647700" y="0"/>
                        </a:lnTo>
                        <a:lnTo>
                          <a:pt x="724065" y="0"/>
                        </a:lnTo>
                        <a:cubicBezTo>
                          <a:pt x="748048" y="0"/>
                          <a:pt x="767235" y="0"/>
                          <a:pt x="782584" y="0"/>
                        </a:cubicBezTo>
                        <a:lnTo>
                          <a:pt x="799455" y="0"/>
                        </a:lnTo>
                        <a:lnTo>
                          <a:pt x="809825" y="0"/>
                        </a:lnTo>
                        <a:lnTo>
                          <a:pt x="818078" y="0"/>
                        </a:lnTo>
                        <a:cubicBezTo>
                          <a:pt x="843980" y="0"/>
                          <a:pt x="843980" y="0"/>
                          <a:pt x="843980" y="0"/>
                        </a:cubicBezTo>
                        <a:lnTo>
                          <a:pt x="931658" y="0"/>
                        </a:lnTo>
                        <a:lnTo>
                          <a:pt x="961580" y="0"/>
                        </a:lnTo>
                        <a:lnTo>
                          <a:pt x="1000055" y="0"/>
                        </a:lnTo>
                        <a:lnTo>
                          <a:pt x="1040537" y="0"/>
                        </a:lnTo>
                        <a:lnTo>
                          <a:pt x="1051453" y="0"/>
                        </a:lnTo>
                        <a:lnTo>
                          <a:pt x="1083414" y="0"/>
                        </a:lnTo>
                        <a:lnTo>
                          <a:pt x="1112969" y="0"/>
                        </a:lnTo>
                        <a:cubicBezTo>
                          <a:pt x="1138871" y="0"/>
                          <a:pt x="1138871" y="0"/>
                          <a:pt x="1138871" y="0"/>
                        </a:cubicBezTo>
                        <a:lnTo>
                          <a:pt x="1170224" y="0"/>
                        </a:lnTo>
                        <a:lnTo>
                          <a:pt x="1170711" y="0"/>
                        </a:lnTo>
                        <a:lnTo>
                          <a:pt x="1202662" y="0"/>
                        </a:lnTo>
                        <a:lnTo>
                          <a:pt x="1240037" y="0"/>
                        </a:lnTo>
                        <a:cubicBezTo>
                          <a:pt x="1290626" y="0"/>
                          <a:pt x="1290626" y="0"/>
                          <a:pt x="1290626" y="0"/>
                        </a:cubicBezTo>
                        <a:lnTo>
                          <a:pt x="1324496" y="0"/>
                        </a:lnTo>
                        <a:lnTo>
                          <a:pt x="1332348" y="0"/>
                        </a:lnTo>
                        <a:lnTo>
                          <a:pt x="1335428" y="0"/>
                        </a:lnTo>
                        <a:lnTo>
                          <a:pt x="1411793" y="0"/>
                        </a:lnTo>
                        <a:lnTo>
                          <a:pt x="1454182" y="0"/>
                        </a:lnTo>
                        <a:lnTo>
                          <a:pt x="1470312" y="0"/>
                        </a:lnTo>
                        <a:lnTo>
                          <a:pt x="1487183" y="0"/>
                        </a:lnTo>
                        <a:lnTo>
                          <a:pt x="1497552" y="0"/>
                        </a:lnTo>
                        <a:lnTo>
                          <a:pt x="1505806" y="0"/>
                        </a:lnTo>
                        <a:lnTo>
                          <a:pt x="1528471" y="0"/>
                        </a:lnTo>
                        <a:lnTo>
                          <a:pt x="1531708" y="0"/>
                        </a:lnTo>
                        <a:lnTo>
                          <a:pt x="1540992" y="0"/>
                        </a:lnTo>
                        <a:lnTo>
                          <a:pt x="1541479" y="0"/>
                        </a:lnTo>
                        <a:lnTo>
                          <a:pt x="1599998" y="0"/>
                        </a:lnTo>
                        <a:lnTo>
                          <a:pt x="1619386" y="0"/>
                        </a:lnTo>
                        <a:lnTo>
                          <a:pt x="1635492" y="0"/>
                        </a:lnTo>
                        <a:lnTo>
                          <a:pt x="1649308" y="0"/>
                        </a:lnTo>
                        <a:lnTo>
                          <a:pt x="1653720" y="0"/>
                        </a:lnTo>
                        <a:lnTo>
                          <a:pt x="1661394" y="0"/>
                        </a:lnTo>
                        <a:lnTo>
                          <a:pt x="1687782" y="0"/>
                        </a:lnTo>
                        <a:lnTo>
                          <a:pt x="1703116" y="0"/>
                        </a:lnTo>
                        <a:lnTo>
                          <a:pt x="1739181" y="0"/>
                        </a:lnTo>
                        <a:lnTo>
                          <a:pt x="1771141" y="0"/>
                        </a:lnTo>
                        <a:lnTo>
                          <a:pt x="1800697" y="0"/>
                        </a:lnTo>
                        <a:lnTo>
                          <a:pt x="1811727" y="0"/>
                        </a:lnTo>
                        <a:lnTo>
                          <a:pt x="1823361" y="0"/>
                        </a:lnTo>
                        <a:lnTo>
                          <a:pt x="1826599" y="0"/>
                        </a:lnTo>
                        <a:lnTo>
                          <a:pt x="1857951" y="0"/>
                        </a:lnTo>
                        <a:lnTo>
                          <a:pt x="1858439" y="0"/>
                        </a:lnTo>
                        <a:lnTo>
                          <a:pt x="1859676" y="0"/>
                        </a:lnTo>
                        <a:lnTo>
                          <a:pt x="1893346" y="0"/>
                        </a:lnTo>
                        <a:lnTo>
                          <a:pt x="1927765" y="0"/>
                        </a:lnTo>
                        <a:lnTo>
                          <a:pt x="1963365" y="0"/>
                        </a:lnTo>
                        <a:lnTo>
                          <a:pt x="1978354" y="0"/>
                        </a:lnTo>
                        <a:lnTo>
                          <a:pt x="1991032" y="0"/>
                        </a:lnTo>
                        <a:lnTo>
                          <a:pt x="2020076" y="0"/>
                        </a:lnTo>
                        <a:lnTo>
                          <a:pt x="2021800" y="0"/>
                        </a:lnTo>
                        <a:lnTo>
                          <a:pt x="2027021" y="0"/>
                        </a:lnTo>
                        <a:cubicBezTo>
                          <a:pt x="2032162" y="0"/>
                          <a:pt x="2032162" y="0"/>
                          <a:pt x="2032162" y="0"/>
                        </a:cubicBezTo>
                        <a:lnTo>
                          <a:pt x="2141909" y="0"/>
                        </a:lnTo>
                        <a:lnTo>
                          <a:pt x="2143633" y="0"/>
                        </a:lnTo>
                        <a:lnTo>
                          <a:pt x="2178359" y="0"/>
                        </a:lnTo>
                        <a:lnTo>
                          <a:pt x="2228719" y="0"/>
                        </a:lnTo>
                        <a:lnTo>
                          <a:pt x="2229207" y="0"/>
                        </a:lnTo>
                        <a:lnTo>
                          <a:pt x="2230931" y="0"/>
                        </a:lnTo>
                        <a:lnTo>
                          <a:pt x="2287725" y="0"/>
                        </a:lnTo>
                        <a:lnTo>
                          <a:pt x="2289450" y="0"/>
                        </a:lnTo>
                        <a:lnTo>
                          <a:pt x="2323220" y="0"/>
                        </a:lnTo>
                        <a:lnTo>
                          <a:pt x="2324944" y="0"/>
                        </a:lnTo>
                        <a:lnTo>
                          <a:pt x="2340483" y="0"/>
                        </a:lnTo>
                        <a:lnTo>
                          <a:pt x="2341447" y="0"/>
                        </a:lnTo>
                        <a:lnTo>
                          <a:pt x="2343172" y="0"/>
                        </a:lnTo>
                        <a:lnTo>
                          <a:pt x="2349122" y="0"/>
                        </a:lnTo>
                        <a:lnTo>
                          <a:pt x="2350846" y="0"/>
                        </a:lnTo>
                        <a:lnTo>
                          <a:pt x="2390844" y="0"/>
                        </a:lnTo>
                        <a:lnTo>
                          <a:pt x="2462317" y="0"/>
                        </a:lnTo>
                        <a:lnTo>
                          <a:pt x="2499455" y="0"/>
                        </a:lnTo>
                        <a:lnTo>
                          <a:pt x="2530713" y="0"/>
                        </a:lnTo>
                        <a:lnTo>
                          <a:pt x="2547403" y="0"/>
                        </a:lnTo>
                        <a:lnTo>
                          <a:pt x="2549127" y="0"/>
                        </a:lnTo>
                        <a:lnTo>
                          <a:pt x="2581074" y="0"/>
                        </a:lnTo>
                        <a:lnTo>
                          <a:pt x="2582112" y="0"/>
                        </a:lnTo>
                        <a:cubicBezTo>
                          <a:pt x="2669530" y="0"/>
                          <a:pt x="2669530" y="0"/>
                          <a:pt x="2669530" y="0"/>
                        </a:cubicBezTo>
                        <a:lnTo>
                          <a:pt x="2678759" y="0"/>
                        </a:lnTo>
                        <a:lnTo>
                          <a:pt x="2709527" y="0"/>
                        </a:lnTo>
                        <a:lnTo>
                          <a:pt x="2711252" y="0"/>
                        </a:lnTo>
                        <a:lnTo>
                          <a:pt x="2714748" y="0"/>
                        </a:lnTo>
                        <a:lnTo>
                          <a:pt x="2719890" y="0"/>
                        </a:lnTo>
                        <a:lnTo>
                          <a:pt x="2831360" y="0"/>
                        </a:lnTo>
                        <a:lnTo>
                          <a:pt x="2833086" y="0"/>
                        </a:lnTo>
                        <a:lnTo>
                          <a:pt x="2866087" y="0"/>
                        </a:lnTo>
                        <a:lnTo>
                          <a:pt x="2918659" y="0"/>
                        </a:lnTo>
                        <a:lnTo>
                          <a:pt x="2919896" y="0"/>
                        </a:lnTo>
                        <a:lnTo>
                          <a:pt x="2920383" y="0"/>
                        </a:lnTo>
                        <a:lnTo>
                          <a:pt x="2977177" y="0"/>
                        </a:lnTo>
                        <a:lnTo>
                          <a:pt x="2978902" y="0"/>
                        </a:lnTo>
                        <a:lnTo>
                          <a:pt x="3012671" y="0"/>
                        </a:lnTo>
                        <a:lnTo>
                          <a:pt x="3014397" y="0"/>
                        </a:lnTo>
                        <a:lnTo>
                          <a:pt x="3028211" y="0"/>
                        </a:lnTo>
                        <a:lnTo>
                          <a:pt x="3030899" y="0"/>
                        </a:lnTo>
                        <a:lnTo>
                          <a:pt x="3032624" y="0"/>
                        </a:lnTo>
                        <a:lnTo>
                          <a:pt x="3038573" y="0"/>
                        </a:lnTo>
                        <a:lnTo>
                          <a:pt x="3040298" y="0"/>
                        </a:lnTo>
                        <a:lnTo>
                          <a:pt x="3082021" y="0"/>
                        </a:lnTo>
                        <a:lnTo>
                          <a:pt x="3150044" y="0"/>
                        </a:lnTo>
                        <a:lnTo>
                          <a:pt x="3218441" y="0"/>
                        </a:lnTo>
                        <a:lnTo>
                          <a:pt x="3236855" y="0"/>
                        </a:lnTo>
                        <a:lnTo>
                          <a:pt x="3269839" y="0"/>
                        </a:lnTo>
                        <a:lnTo>
                          <a:pt x="3272250" y="0"/>
                        </a:lnTo>
                        <a:lnTo>
                          <a:pt x="3320378" y="0"/>
                        </a:lnTo>
                        <a:lnTo>
                          <a:pt x="3346330" y="0"/>
                        </a:lnTo>
                        <a:lnTo>
                          <a:pt x="3357257" y="0"/>
                        </a:lnTo>
                        <a:lnTo>
                          <a:pt x="3369936" y="0"/>
                        </a:lnTo>
                        <a:lnTo>
                          <a:pt x="3398980" y="0"/>
                        </a:lnTo>
                        <a:lnTo>
                          <a:pt x="3405925" y="0"/>
                        </a:lnTo>
                        <a:cubicBezTo>
                          <a:pt x="3411066" y="0"/>
                          <a:pt x="3411066" y="0"/>
                          <a:pt x="3411066" y="0"/>
                        </a:cubicBezTo>
                        <a:lnTo>
                          <a:pt x="3520813" y="0"/>
                        </a:lnTo>
                        <a:lnTo>
                          <a:pt x="3607623" y="0"/>
                        </a:lnTo>
                        <a:lnTo>
                          <a:pt x="3608111" y="0"/>
                        </a:lnTo>
                        <a:lnTo>
                          <a:pt x="3666629" y="0"/>
                        </a:lnTo>
                        <a:lnTo>
                          <a:pt x="3702124" y="0"/>
                        </a:lnTo>
                        <a:lnTo>
                          <a:pt x="3720351" y="0"/>
                        </a:lnTo>
                        <a:lnTo>
                          <a:pt x="3728025" y="0"/>
                        </a:lnTo>
                        <a:lnTo>
                          <a:pt x="3769748" y="0"/>
                        </a:lnTo>
                        <a:cubicBezTo>
                          <a:pt x="4098793" y="0"/>
                          <a:pt x="4098793" y="0"/>
                          <a:pt x="4098793" y="0"/>
                        </a:cubicBezTo>
                        <a:cubicBezTo>
                          <a:pt x="4133877" y="0"/>
                          <a:pt x="4175977" y="24572"/>
                          <a:pt x="4193519" y="54408"/>
                        </a:cubicBezTo>
                        <a:cubicBezTo>
                          <a:pt x="4439104" y="480025"/>
                          <a:pt x="4439104" y="480025"/>
                          <a:pt x="4439104" y="480025"/>
                        </a:cubicBezTo>
                        <a:cubicBezTo>
                          <a:pt x="4456646" y="509862"/>
                          <a:pt x="4456646" y="559005"/>
                          <a:pt x="4439104" y="588843"/>
                        </a:cubicBezTo>
                        <a:cubicBezTo>
                          <a:pt x="4193519" y="1014459"/>
                          <a:pt x="4193519" y="1014459"/>
                          <a:pt x="4193519" y="1014459"/>
                        </a:cubicBezTo>
                        <a:cubicBezTo>
                          <a:pt x="4175977" y="1044295"/>
                          <a:pt x="4133877" y="1068867"/>
                          <a:pt x="4098793" y="1068867"/>
                        </a:cubicBezTo>
                        <a:lnTo>
                          <a:pt x="3728025" y="1068867"/>
                        </a:lnTo>
                        <a:lnTo>
                          <a:pt x="3607623" y="1068867"/>
                        </a:lnTo>
                        <a:lnTo>
                          <a:pt x="3411066" y="1068867"/>
                        </a:lnTo>
                        <a:lnTo>
                          <a:pt x="3357257" y="1068867"/>
                        </a:lnTo>
                        <a:lnTo>
                          <a:pt x="3236855" y="1068867"/>
                        </a:lnTo>
                        <a:lnTo>
                          <a:pt x="3040298" y="1068867"/>
                        </a:lnTo>
                        <a:lnTo>
                          <a:pt x="3038573" y="1068867"/>
                        </a:lnTo>
                        <a:lnTo>
                          <a:pt x="2919896" y="1068867"/>
                        </a:lnTo>
                        <a:lnTo>
                          <a:pt x="2866087" y="1068867"/>
                        </a:lnTo>
                        <a:lnTo>
                          <a:pt x="2719890" y="1068867"/>
                        </a:lnTo>
                        <a:lnTo>
                          <a:pt x="2669530" y="1068867"/>
                        </a:lnTo>
                        <a:lnTo>
                          <a:pt x="2549127" y="1068867"/>
                        </a:lnTo>
                        <a:lnTo>
                          <a:pt x="2547403" y="1068867"/>
                        </a:lnTo>
                        <a:lnTo>
                          <a:pt x="2350846" y="1068867"/>
                        </a:lnTo>
                        <a:lnTo>
                          <a:pt x="2349122" y="1068867"/>
                        </a:lnTo>
                        <a:lnTo>
                          <a:pt x="2228719" y="1068867"/>
                        </a:lnTo>
                        <a:lnTo>
                          <a:pt x="2178359" y="1068867"/>
                        </a:lnTo>
                        <a:lnTo>
                          <a:pt x="2032162" y="1068867"/>
                        </a:lnTo>
                        <a:lnTo>
                          <a:pt x="1978354" y="1068867"/>
                        </a:lnTo>
                        <a:lnTo>
                          <a:pt x="1859676" y="1068867"/>
                        </a:lnTo>
                        <a:lnTo>
                          <a:pt x="1857951" y="1068867"/>
                        </a:lnTo>
                        <a:lnTo>
                          <a:pt x="1826599" y="1068867"/>
                        </a:lnTo>
                        <a:lnTo>
                          <a:pt x="1661394" y="1068867"/>
                        </a:lnTo>
                        <a:lnTo>
                          <a:pt x="1540992" y="1068867"/>
                        </a:lnTo>
                        <a:lnTo>
                          <a:pt x="1531708" y="1068867"/>
                        </a:lnTo>
                        <a:lnTo>
                          <a:pt x="1487183" y="1068867"/>
                        </a:lnTo>
                        <a:lnTo>
                          <a:pt x="1335428" y="1068867"/>
                        </a:lnTo>
                        <a:lnTo>
                          <a:pt x="1290626" y="1068867"/>
                        </a:lnTo>
                        <a:lnTo>
                          <a:pt x="1170224" y="1068867"/>
                        </a:lnTo>
                        <a:lnTo>
                          <a:pt x="1138871" y="1068867"/>
                        </a:lnTo>
                        <a:lnTo>
                          <a:pt x="1040537" y="1068867"/>
                        </a:lnTo>
                        <a:lnTo>
                          <a:pt x="843980" y="1068867"/>
                        </a:lnTo>
                        <a:lnTo>
                          <a:pt x="799455" y="1068867"/>
                        </a:lnTo>
                        <a:lnTo>
                          <a:pt x="647700" y="1068867"/>
                        </a:lnTo>
                        <a:lnTo>
                          <a:pt x="352810" y="1068867"/>
                        </a:lnTo>
                        <a:cubicBezTo>
                          <a:pt x="318603" y="1068867"/>
                          <a:pt x="275626" y="1044295"/>
                          <a:pt x="258084" y="1014459"/>
                        </a:cubicBezTo>
                        <a:cubicBezTo>
                          <a:pt x="12498" y="588843"/>
                          <a:pt x="12498" y="588843"/>
                          <a:pt x="12498" y="588843"/>
                        </a:cubicBezTo>
                        <a:cubicBezTo>
                          <a:pt x="-4166" y="559005"/>
                          <a:pt x="-4166" y="509862"/>
                          <a:pt x="12498" y="480025"/>
                        </a:cubicBezTo>
                        <a:cubicBezTo>
                          <a:pt x="258084" y="54408"/>
                          <a:pt x="258084" y="54408"/>
                          <a:pt x="258084" y="54408"/>
                        </a:cubicBezTo>
                        <a:cubicBezTo>
                          <a:pt x="275626" y="24572"/>
                          <a:pt x="318603" y="0"/>
                          <a:pt x="35281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00">
                        <a:sysClr val="window" lastClr="FFFFFF">
                          <a:lumMod val="95000"/>
                        </a:sysClr>
                      </a:gs>
                      <a:gs pos="0">
                        <a:srgbClr val="D3D3D3"/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1" name="任意多边形 30"/>
                  <p:cNvSpPr>
                    <a:spLocks/>
                  </p:cNvSpPr>
                  <p:nvPr/>
                </p:nvSpPr>
                <p:spPr bwMode="auto">
                  <a:xfrm>
                    <a:off x="1010779" y="325868"/>
                    <a:ext cx="4820922" cy="527848"/>
                  </a:xfrm>
                  <a:custGeom>
                    <a:avLst/>
                    <a:gdLst>
                      <a:gd name="connsiteX0" fmla="*/ 305125 w 4603109"/>
                      <a:gd name="connsiteY0" fmla="*/ 0 h 924402"/>
                      <a:gd name="connsiteX1" fmla="*/ 432894 w 4603109"/>
                      <a:gd name="connsiteY1" fmla="*/ 0 h 924402"/>
                      <a:gd name="connsiteX2" fmla="*/ 445336 w 4603109"/>
                      <a:gd name="connsiteY2" fmla="*/ 0 h 924402"/>
                      <a:gd name="connsiteX3" fmla="*/ 550703 w 4603109"/>
                      <a:gd name="connsiteY3" fmla="*/ 0 h 924402"/>
                      <a:gd name="connsiteX4" fmla="*/ 560158 w 4603109"/>
                      <a:gd name="connsiteY4" fmla="*/ 0 h 924402"/>
                      <a:gd name="connsiteX5" fmla="*/ 573105 w 4603109"/>
                      <a:gd name="connsiteY5" fmla="*/ 0 h 924402"/>
                      <a:gd name="connsiteX6" fmla="*/ 626202 w 4603109"/>
                      <a:gd name="connsiteY6" fmla="*/ 0 h 924402"/>
                      <a:gd name="connsiteX7" fmla="*/ 676811 w 4603109"/>
                      <a:gd name="connsiteY7" fmla="*/ 0 h 924402"/>
                      <a:gd name="connsiteX8" fmla="*/ 678472 w 4603109"/>
                      <a:gd name="connsiteY8" fmla="*/ 0 h 924402"/>
                      <a:gd name="connsiteX9" fmla="*/ 687927 w 4603109"/>
                      <a:gd name="connsiteY9" fmla="*/ 0 h 924402"/>
                      <a:gd name="connsiteX10" fmla="*/ 691402 w 4603109"/>
                      <a:gd name="connsiteY10" fmla="*/ 0 h 924402"/>
                      <a:gd name="connsiteX11" fmla="*/ 700371 w 4603109"/>
                      <a:gd name="connsiteY11" fmla="*/ 0 h 924402"/>
                      <a:gd name="connsiteX12" fmla="*/ 707508 w 4603109"/>
                      <a:gd name="connsiteY12" fmla="*/ 0 h 924402"/>
                      <a:gd name="connsiteX13" fmla="*/ 729909 w 4603109"/>
                      <a:gd name="connsiteY13" fmla="*/ 0 h 924402"/>
                      <a:gd name="connsiteX14" fmla="*/ 753971 w 4603109"/>
                      <a:gd name="connsiteY14" fmla="*/ 0 h 924402"/>
                      <a:gd name="connsiteX15" fmla="*/ 804580 w 4603109"/>
                      <a:gd name="connsiteY15" fmla="*/ 0 h 924402"/>
                      <a:gd name="connsiteX16" fmla="*/ 805737 w 4603109"/>
                      <a:gd name="connsiteY16" fmla="*/ 0 h 924402"/>
                      <a:gd name="connsiteX17" fmla="*/ 819171 w 4603109"/>
                      <a:gd name="connsiteY17" fmla="*/ 0 h 924402"/>
                      <a:gd name="connsiteX18" fmla="*/ 828140 w 4603109"/>
                      <a:gd name="connsiteY18" fmla="*/ 0 h 924402"/>
                      <a:gd name="connsiteX19" fmla="*/ 831615 w 4603109"/>
                      <a:gd name="connsiteY19" fmla="*/ 0 h 924402"/>
                      <a:gd name="connsiteX20" fmla="*/ 835277 w 4603109"/>
                      <a:gd name="connsiteY20" fmla="*/ 0 h 924402"/>
                      <a:gd name="connsiteX21" fmla="*/ 857678 w 4603109"/>
                      <a:gd name="connsiteY21" fmla="*/ 0 h 924402"/>
                      <a:gd name="connsiteX22" fmla="*/ 864889 w 4603109"/>
                      <a:gd name="connsiteY22" fmla="*/ 0 h 924402"/>
                      <a:gd name="connsiteX23" fmla="*/ 899900 w 4603109"/>
                      <a:gd name="connsiteY23" fmla="*/ 0 h 924402"/>
                      <a:gd name="connsiteX24" fmla="*/ 909341 w 4603109"/>
                      <a:gd name="connsiteY24" fmla="*/ 0 h 924402"/>
                      <a:gd name="connsiteX25" fmla="*/ 929965 w 4603109"/>
                      <a:gd name="connsiteY25" fmla="*/ 0 h 924402"/>
                      <a:gd name="connsiteX26" fmla="*/ 933506 w 4603109"/>
                      <a:gd name="connsiteY26" fmla="*/ 0 h 924402"/>
                      <a:gd name="connsiteX27" fmla="*/ 936982 w 4603109"/>
                      <a:gd name="connsiteY27" fmla="*/ 0 h 924402"/>
                      <a:gd name="connsiteX28" fmla="*/ 959384 w 4603109"/>
                      <a:gd name="connsiteY28" fmla="*/ 0 h 924402"/>
                      <a:gd name="connsiteX29" fmla="*/ 962542 w 4603109"/>
                      <a:gd name="connsiteY29" fmla="*/ 0 h 924402"/>
                      <a:gd name="connsiteX30" fmla="*/ 984943 w 4603109"/>
                      <a:gd name="connsiteY30" fmla="*/ 0 h 924402"/>
                      <a:gd name="connsiteX31" fmla="*/ 992658 w 4603109"/>
                      <a:gd name="connsiteY31" fmla="*/ 0 h 924402"/>
                      <a:gd name="connsiteX32" fmla="*/ 1012059 w 4603109"/>
                      <a:gd name="connsiteY32" fmla="*/ 0 h 924402"/>
                      <a:gd name="connsiteX33" fmla="*/ 1012480 w 4603109"/>
                      <a:gd name="connsiteY33" fmla="*/ 0 h 924402"/>
                      <a:gd name="connsiteX34" fmla="*/ 1027669 w 4603109"/>
                      <a:gd name="connsiteY34" fmla="*/ 0 h 924402"/>
                      <a:gd name="connsiteX35" fmla="*/ 1037110 w 4603109"/>
                      <a:gd name="connsiteY35" fmla="*/ 0 h 924402"/>
                      <a:gd name="connsiteX36" fmla="*/ 1040112 w 4603109"/>
                      <a:gd name="connsiteY36" fmla="*/ 0 h 924402"/>
                      <a:gd name="connsiteX37" fmla="*/ 1057734 w 4603109"/>
                      <a:gd name="connsiteY37" fmla="*/ 0 h 924402"/>
                      <a:gd name="connsiteX38" fmla="*/ 1064751 w 4603109"/>
                      <a:gd name="connsiteY38" fmla="*/ 0 h 924402"/>
                      <a:gd name="connsiteX39" fmla="*/ 1070177 w 4603109"/>
                      <a:gd name="connsiteY39" fmla="*/ 0 h 924402"/>
                      <a:gd name="connsiteX40" fmla="*/ 1072436 w 4603109"/>
                      <a:gd name="connsiteY40" fmla="*/ 0 h 924402"/>
                      <a:gd name="connsiteX41" fmla="*/ 1090311 w 4603109"/>
                      <a:gd name="connsiteY41" fmla="*/ 0 h 924402"/>
                      <a:gd name="connsiteX42" fmla="*/ 1110718 w 4603109"/>
                      <a:gd name="connsiteY42" fmla="*/ 0 h 924402"/>
                      <a:gd name="connsiteX43" fmla="*/ 1112712 w 4603109"/>
                      <a:gd name="connsiteY43" fmla="*/ 0 h 924402"/>
                      <a:gd name="connsiteX44" fmla="*/ 1116187 w 4603109"/>
                      <a:gd name="connsiteY44" fmla="*/ 0 h 924402"/>
                      <a:gd name="connsiteX45" fmla="*/ 1139828 w 4603109"/>
                      <a:gd name="connsiteY45" fmla="*/ 0 h 924402"/>
                      <a:gd name="connsiteX46" fmla="*/ 1140249 w 4603109"/>
                      <a:gd name="connsiteY46" fmla="*/ 0 h 924402"/>
                      <a:gd name="connsiteX47" fmla="*/ 1145480 w 4603109"/>
                      <a:gd name="connsiteY47" fmla="*/ 0 h 924402"/>
                      <a:gd name="connsiteX48" fmla="*/ 1152270 w 4603109"/>
                      <a:gd name="connsiteY48" fmla="*/ 0 h 924402"/>
                      <a:gd name="connsiteX49" fmla="*/ 1154934 w 4603109"/>
                      <a:gd name="connsiteY49" fmla="*/ 0 h 924402"/>
                      <a:gd name="connsiteX50" fmla="*/ 1167881 w 4603109"/>
                      <a:gd name="connsiteY50" fmla="*/ 0 h 924402"/>
                      <a:gd name="connsiteX51" fmla="*/ 1175544 w 4603109"/>
                      <a:gd name="connsiteY51" fmla="*/ 0 h 924402"/>
                      <a:gd name="connsiteX52" fmla="*/ 1184998 w 4603109"/>
                      <a:gd name="connsiteY52" fmla="*/ 0 h 924402"/>
                      <a:gd name="connsiteX53" fmla="*/ 1197946 w 4603109"/>
                      <a:gd name="connsiteY53" fmla="*/ 0 h 924402"/>
                      <a:gd name="connsiteX54" fmla="*/ 1200205 w 4603109"/>
                      <a:gd name="connsiteY54" fmla="*/ 0 h 924402"/>
                      <a:gd name="connsiteX55" fmla="*/ 1220978 w 4603109"/>
                      <a:gd name="connsiteY55" fmla="*/ 0 h 924402"/>
                      <a:gd name="connsiteX56" fmla="*/ 1238487 w 4603109"/>
                      <a:gd name="connsiteY56" fmla="*/ 0 h 924402"/>
                      <a:gd name="connsiteX57" fmla="*/ 1243956 w 4603109"/>
                      <a:gd name="connsiteY57" fmla="*/ 0 h 924402"/>
                      <a:gd name="connsiteX58" fmla="*/ 1251042 w 4603109"/>
                      <a:gd name="connsiteY58" fmla="*/ 0 h 924402"/>
                      <a:gd name="connsiteX59" fmla="*/ 1257637 w 4603109"/>
                      <a:gd name="connsiteY59" fmla="*/ 0 h 924402"/>
                      <a:gd name="connsiteX60" fmla="*/ 1271587 w 4603109"/>
                      <a:gd name="connsiteY60" fmla="*/ 0 h 924402"/>
                      <a:gd name="connsiteX61" fmla="*/ 1273249 w 4603109"/>
                      <a:gd name="connsiteY61" fmla="*/ 0 h 924402"/>
                      <a:gd name="connsiteX62" fmla="*/ 1280039 w 4603109"/>
                      <a:gd name="connsiteY62" fmla="*/ 0 h 924402"/>
                      <a:gd name="connsiteX63" fmla="*/ 1282703 w 4603109"/>
                      <a:gd name="connsiteY63" fmla="*/ 0 h 924402"/>
                      <a:gd name="connsiteX64" fmla="*/ 1286178 w 4603109"/>
                      <a:gd name="connsiteY64" fmla="*/ 0 h 924402"/>
                      <a:gd name="connsiteX65" fmla="*/ 1295146 w 4603109"/>
                      <a:gd name="connsiteY65" fmla="*/ 0 h 924402"/>
                      <a:gd name="connsiteX66" fmla="*/ 1301651 w 4603109"/>
                      <a:gd name="connsiteY66" fmla="*/ 0 h 924402"/>
                      <a:gd name="connsiteX67" fmla="*/ 1302284 w 4603109"/>
                      <a:gd name="connsiteY67" fmla="*/ 0 h 924402"/>
                      <a:gd name="connsiteX68" fmla="*/ 1303313 w 4603109"/>
                      <a:gd name="connsiteY68" fmla="*/ 0 h 924402"/>
                      <a:gd name="connsiteX69" fmla="*/ 1312767 w 4603109"/>
                      <a:gd name="connsiteY69" fmla="*/ 0 h 924402"/>
                      <a:gd name="connsiteX70" fmla="*/ 1316242 w 4603109"/>
                      <a:gd name="connsiteY70" fmla="*/ 0 h 924402"/>
                      <a:gd name="connsiteX71" fmla="*/ 1321886 w 4603109"/>
                      <a:gd name="connsiteY71" fmla="*/ 0 h 924402"/>
                      <a:gd name="connsiteX72" fmla="*/ 1324685 w 4603109"/>
                      <a:gd name="connsiteY72" fmla="*/ 0 h 924402"/>
                      <a:gd name="connsiteX73" fmla="*/ 1325211 w 4603109"/>
                      <a:gd name="connsiteY73" fmla="*/ 0 h 924402"/>
                      <a:gd name="connsiteX74" fmla="*/ 1332348 w 4603109"/>
                      <a:gd name="connsiteY74" fmla="*/ 0 h 924402"/>
                      <a:gd name="connsiteX75" fmla="*/ 1332714 w 4603109"/>
                      <a:gd name="connsiteY75" fmla="*/ 0 h 924402"/>
                      <a:gd name="connsiteX76" fmla="*/ 1333135 w 4603109"/>
                      <a:gd name="connsiteY76" fmla="*/ 0 h 924402"/>
                      <a:gd name="connsiteX77" fmla="*/ 1348747 w 4603109"/>
                      <a:gd name="connsiteY77" fmla="*/ 0 h 924402"/>
                      <a:gd name="connsiteX78" fmla="*/ 1354749 w 4603109"/>
                      <a:gd name="connsiteY78" fmla="*/ 0 h 924402"/>
                      <a:gd name="connsiteX79" fmla="*/ 1378811 w 4603109"/>
                      <a:gd name="connsiteY79" fmla="*/ 0 h 924402"/>
                      <a:gd name="connsiteX80" fmla="*/ 1383745 w 4603109"/>
                      <a:gd name="connsiteY80" fmla="*/ 0 h 924402"/>
                      <a:gd name="connsiteX81" fmla="*/ 1385406 w 4603109"/>
                      <a:gd name="connsiteY81" fmla="*/ 0 h 924402"/>
                      <a:gd name="connsiteX82" fmla="*/ 1399356 w 4603109"/>
                      <a:gd name="connsiteY82" fmla="*/ 0 h 924402"/>
                      <a:gd name="connsiteX83" fmla="*/ 1400513 w 4603109"/>
                      <a:gd name="connsiteY83" fmla="*/ 0 h 924402"/>
                      <a:gd name="connsiteX84" fmla="*/ 1413947 w 4603109"/>
                      <a:gd name="connsiteY84" fmla="*/ 0 h 924402"/>
                      <a:gd name="connsiteX85" fmla="*/ 1414442 w 4603109"/>
                      <a:gd name="connsiteY85" fmla="*/ 0 h 924402"/>
                      <a:gd name="connsiteX86" fmla="*/ 1422915 w 4603109"/>
                      <a:gd name="connsiteY86" fmla="*/ 0 h 924402"/>
                      <a:gd name="connsiteX87" fmla="*/ 1426390 w 4603109"/>
                      <a:gd name="connsiteY87" fmla="*/ 0 h 924402"/>
                      <a:gd name="connsiteX88" fmla="*/ 1429420 w 4603109"/>
                      <a:gd name="connsiteY88" fmla="*/ 0 h 924402"/>
                      <a:gd name="connsiteX89" fmla="*/ 1430053 w 4603109"/>
                      <a:gd name="connsiteY89" fmla="*/ 0 h 924402"/>
                      <a:gd name="connsiteX90" fmla="*/ 1430206 w 4603109"/>
                      <a:gd name="connsiteY90" fmla="*/ 0 h 924402"/>
                      <a:gd name="connsiteX91" fmla="*/ 1430577 w 4603109"/>
                      <a:gd name="connsiteY91" fmla="*/ 0 h 924402"/>
                      <a:gd name="connsiteX92" fmla="*/ 1436843 w 4603109"/>
                      <a:gd name="connsiteY92" fmla="*/ 0 h 924402"/>
                      <a:gd name="connsiteX93" fmla="*/ 1444011 w 4603109"/>
                      <a:gd name="connsiteY93" fmla="*/ 0 h 924402"/>
                      <a:gd name="connsiteX94" fmla="*/ 1449655 w 4603109"/>
                      <a:gd name="connsiteY94" fmla="*/ 0 h 924402"/>
                      <a:gd name="connsiteX95" fmla="*/ 1452454 w 4603109"/>
                      <a:gd name="connsiteY95" fmla="*/ 0 h 924402"/>
                      <a:gd name="connsiteX96" fmla="*/ 1452980 w 4603109"/>
                      <a:gd name="connsiteY96" fmla="*/ 0 h 924402"/>
                      <a:gd name="connsiteX97" fmla="*/ 1456455 w 4603109"/>
                      <a:gd name="connsiteY97" fmla="*/ 0 h 924402"/>
                      <a:gd name="connsiteX98" fmla="*/ 1459664 w 4603109"/>
                      <a:gd name="connsiteY98" fmla="*/ 0 h 924402"/>
                      <a:gd name="connsiteX99" fmla="*/ 1460117 w 4603109"/>
                      <a:gd name="connsiteY99" fmla="*/ 0 h 924402"/>
                      <a:gd name="connsiteX100" fmla="*/ 1460483 w 4603109"/>
                      <a:gd name="connsiteY100" fmla="*/ 0 h 924402"/>
                      <a:gd name="connsiteX101" fmla="*/ 1460904 w 4603109"/>
                      <a:gd name="connsiteY101" fmla="*/ 0 h 924402"/>
                      <a:gd name="connsiteX102" fmla="*/ 1472926 w 4603109"/>
                      <a:gd name="connsiteY102" fmla="*/ 0 h 924402"/>
                      <a:gd name="connsiteX103" fmla="*/ 1482518 w 4603109"/>
                      <a:gd name="connsiteY103" fmla="*/ 0 h 924402"/>
                      <a:gd name="connsiteX104" fmla="*/ 1489729 w 4603109"/>
                      <a:gd name="connsiteY104" fmla="*/ 0 h 924402"/>
                      <a:gd name="connsiteX105" fmla="*/ 1504116 w 4603109"/>
                      <a:gd name="connsiteY105" fmla="*/ 0 h 924402"/>
                      <a:gd name="connsiteX106" fmla="*/ 1511514 w 4603109"/>
                      <a:gd name="connsiteY106" fmla="*/ 0 h 924402"/>
                      <a:gd name="connsiteX107" fmla="*/ 1524740 w 4603109"/>
                      <a:gd name="connsiteY107" fmla="*/ 0 h 924402"/>
                      <a:gd name="connsiteX108" fmla="*/ 1528282 w 4603109"/>
                      <a:gd name="connsiteY108" fmla="*/ 0 h 924402"/>
                      <a:gd name="connsiteX109" fmla="*/ 1531757 w 4603109"/>
                      <a:gd name="connsiteY109" fmla="*/ 0 h 924402"/>
                      <a:gd name="connsiteX110" fmla="*/ 1534181 w 4603109"/>
                      <a:gd name="connsiteY110" fmla="*/ 0 h 924402"/>
                      <a:gd name="connsiteX111" fmla="*/ 1542211 w 4603109"/>
                      <a:gd name="connsiteY111" fmla="*/ 0 h 924402"/>
                      <a:gd name="connsiteX112" fmla="*/ 1554159 w 4603109"/>
                      <a:gd name="connsiteY112" fmla="*/ 0 h 924402"/>
                      <a:gd name="connsiteX113" fmla="*/ 1557318 w 4603109"/>
                      <a:gd name="connsiteY113" fmla="*/ 0 h 924402"/>
                      <a:gd name="connsiteX114" fmla="*/ 1557975 w 4603109"/>
                      <a:gd name="connsiteY114" fmla="*/ 0 h 924402"/>
                      <a:gd name="connsiteX115" fmla="*/ 1558346 w 4603109"/>
                      <a:gd name="connsiteY115" fmla="*/ 0 h 924402"/>
                      <a:gd name="connsiteX116" fmla="*/ 1561822 w 4603109"/>
                      <a:gd name="connsiteY116" fmla="*/ 0 h 924402"/>
                      <a:gd name="connsiteX117" fmla="*/ 1564612 w 4603109"/>
                      <a:gd name="connsiteY117" fmla="*/ 0 h 924402"/>
                      <a:gd name="connsiteX118" fmla="*/ 1566857 w 4603109"/>
                      <a:gd name="connsiteY118" fmla="*/ 0 h 924402"/>
                      <a:gd name="connsiteX119" fmla="*/ 1576919 w 4603109"/>
                      <a:gd name="connsiteY119" fmla="*/ 0 h 924402"/>
                      <a:gd name="connsiteX120" fmla="*/ 1579719 w 4603109"/>
                      <a:gd name="connsiteY120" fmla="*/ 0 h 924402"/>
                      <a:gd name="connsiteX121" fmla="*/ 1584224 w 4603109"/>
                      <a:gd name="connsiteY121" fmla="*/ 0 h 924402"/>
                      <a:gd name="connsiteX122" fmla="*/ 1587382 w 4603109"/>
                      <a:gd name="connsiteY122" fmla="*/ 0 h 924402"/>
                      <a:gd name="connsiteX123" fmla="*/ 1587433 w 4603109"/>
                      <a:gd name="connsiteY123" fmla="*/ 0 h 924402"/>
                      <a:gd name="connsiteX124" fmla="*/ 1600695 w 4603109"/>
                      <a:gd name="connsiteY124" fmla="*/ 0 h 924402"/>
                      <a:gd name="connsiteX125" fmla="*/ 1606834 w 4603109"/>
                      <a:gd name="connsiteY125" fmla="*/ 0 h 924402"/>
                      <a:gd name="connsiteX126" fmla="*/ 1607256 w 4603109"/>
                      <a:gd name="connsiteY126" fmla="*/ 0 h 924402"/>
                      <a:gd name="connsiteX127" fmla="*/ 1608325 w 4603109"/>
                      <a:gd name="connsiteY127" fmla="*/ 0 h 924402"/>
                      <a:gd name="connsiteX128" fmla="*/ 1609783 w 4603109"/>
                      <a:gd name="connsiteY128" fmla="*/ 0 h 924402"/>
                      <a:gd name="connsiteX129" fmla="*/ 1617498 w 4603109"/>
                      <a:gd name="connsiteY129" fmla="*/ 0 h 924402"/>
                      <a:gd name="connsiteX130" fmla="*/ 1631885 w 4603109"/>
                      <a:gd name="connsiteY130" fmla="*/ 0 h 924402"/>
                      <a:gd name="connsiteX131" fmla="*/ 1636899 w 4603109"/>
                      <a:gd name="connsiteY131" fmla="*/ 0 h 924402"/>
                      <a:gd name="connsiteX132" fmla="*/ 1637320 w 4603109"/>
                      <a:gd name="connsiteY132" fmla="*/ 0 h 924402"/>
                      <a:gd name="connsiteX133" fmla="*/ 1637445 w 4603109"/>
                      <a:gd name="connsiteY133" fmla="*/ 0 h 924402"/>
                      <a:gd name="connsiteX134" fmla="*/ 1652509 w 4603109"/>
                      <a:gd name="connsiteY134" fmla="*/ 0 h 924402"/>
                      <a:gd name="connsiteX135" fmla="*/ 1659526 w 4603109"/>
                      <a:gd name="connsiteY135" fmla="*/ 0 h 924402"/>
                      <a:gd name="connsiteX136" fmla="*/ 1661950 w 4603109"/>
                      <a:gd name="connsiteY136" fmla="*/ 0 h 924402"/>
                      <a:gd name="connsiteX137" fmla="*/ 1664952 w 4603109"/>
                      <a:gd name="connsiteY137" fmla="*/ 0 h 924402"/>
                      <a:gd name="connsiteX138" fmla="*/ 1667212 w 4603109"/>
                      <a:gd name="connsiteY138" fmla="*/ 0 h 924402"/>
                      <a:gd name="connsiteX139" fmla="*/ 1685087 w 4603109"/>
                      <a:gd name="connsiteY139" fmla="*/ 0 h 924402"/>
                      <a:gd name="connsiteX140" fmla="*/ 1689591 w 4603109"/>
                      <a:gd name="connsiteY140" fmla="*/ 0 h 924402"/>
                      <a:gd name="connsiteX141" fmla="*/ 1694626 w 4603109"/>
                      <a:gd name="connsiteY141" fmla="*/ 0 h 924402"/>
                      <a:gd name="connsiteX142" fmla="*/ 1697276 w 4603109"/>
                      <a:gd name="connsiteY142" fmla="*/ 0 h 924402"/>
                      <a:gd name="connsiteX143" fmla="*/ 1698000 w 4603109"/>
                      <a:gd name="connsiteY143" fmla="*/ 0 h 924402"/>
                      <a:gd name="connsiteX144" fmla="*/ 1704688 w 4603109"/>
                      <a:gd name="connsiteY144" fmla="*/ 0 h 924402"/>
                      <a:gd name="connsiteX145" fmla="*/ 1707488 w 4603109"/>
                      <a:gd name="connsiteY145" fmla="*/ 0 h 924402"/>
                      <a:gd name="connsiteX146" fmla="*/ 1710963 w 4603109"/>
                      <a:gd name="connsiteY146" fmla="*/ 0 h 924402"/>
                      <a:gd name="connsiteX147" fmla="*/ 1715151 w 4603109"/>
                      <a:gd name="connsiteY147" fmla="*/ 0 h 924402"/>
                      <a:gd name="connsiteX148" fmla="*/ 1721928 w 4603109"/>
                      <a:gd name="connsiteY148" fmla="*/ 0 h 924402"/>
                      <a:gd name="connsiteX149" fmla="*/ 1734603 w 4603109"/>
                      <a:gd name="connsiteY149" fmla="*/ 0 h 924402"/>
                      <a:gd name="connsiteX150" fmla="*/ 1735025 w 4603109"/>
                      <a:gd name="connsiteY150" fmla="*/ 0 h 924402"/>
                      <a:gd name="connsiteX151" fmla="*/ 1735558 w 4603109"/>
                      <a:gd name="connsiteY151" fmla="*/ 0 h 924402"/>
                      <a:gd name="connsiteX152" fmla="*/ 1736094 w 4603109"/>
                      <a:gd name="connsiteY152" fmla="*/ 0 h 924402"/>
                      <a:gd name="connsiteX153" fmla="*/ 1737552 w 4603109"/>
                      <a:gd name="connsiteY153" fmla="*/ 0 h 924402"/>
                      <a:gd name="connsiteX154" fmla="*/ 1741027 w 4603109"/>
                      <a:gd name="connsiteY154" fmla="*/ 0 h 924402"/>
                      <a:gd name="connsiteX155" fmla="*/ 1747046 w 4603109"/>
                      <a:gd name="connsiteY155" fmla="*/ 0 h 924402"/>
                      <a:gd name="connsiteX156" fmla="*/ 1748537 w 4603109"/>
                      <a:gd name="connsiteY156" fmla="*/ 0 h 924402"/>
                      <a:gd name="connsiteX157" fmla="*/ 1753052 w 4603109"/>
                      <a:gd name="connsiteY157" fmla="*/ 0 h 924402"/>
                      <a:gd name="connsiteX158" fmla="*/ 1757499 w 4603109"/>
                      <a:gd name="connsiteY158" fmla="*/ 0 h 924402"/>
                      <a:gd name="connsiteX159" fmla="*/ 1764668 w 4603109"/>
                      <a:gd name="connsiteY159" fmla="*/ 0 h 924402"/>
                      <a:gd name="connsiteX160" fmla="*/ 1765089 w 4603109"/>
                      <a:gd name="connsiteY160" fmla="*/ 0 h 924402"/>
                      <a:gd name="connsiteX161" fmla="*/ 1765214 w 4603109"/>
                      <a:gd name="connsiteY161" fmla="*/ 0 h 924402"/>
                      <a:gd name="connsiteX162" fmla="*/ 1770320 w 4603109"/>
                      <a:gd name="connsiteY162" fmla="*/ 0 h 924402"/>
                      <a:gd name="connsiteX163" fmla="*/ 1777110 w 4603109"/>
                      <a:gd name="connsiteY163" fmla="*/ 0 h 924402"/>
                      <a:gd name="connsiteX164" fmla="*/ 1779774 w 4603109"/>
                      <a:gd name="connsiteY164" fmla="*/ 0 h 924402"/>
                      <a:gd name="connsiteX165" fmla="*/ 1792721 w 4603109"/>
                      <a:gd name="connsiteY165" fmla="*/ 0 h 924402"/>
                      <a:gd name="connsiteX166" fmla="*/ 1794981 w 4603109"/>
                      <a:gd name="connsiteY166" fmla="*/ 0 h 924402"/>
                      <a:gd name="connsiteX167" fmla="*/ 1825045 w 4603109"/>
                      <a:gd name="connsiteY167" fmla="*/ 0 h 924402"/>
                      <a:gd name="connsiteX168" fmla="*/ 1825769 w 4603109"/>
                      <a:gd name="connsiteY168" fmla="*/ 0 h 924402"/>
                      <a:gd name="connsiteX169" fmla="*/ 1838732 w 4603109"/>
                      <a:gd name="connsiteY169" fmla="*/ 0 h 924402"/>
                      <a:gd name="connsiteX170" fmla="*/ 1845818 w 4603109"/>
                      <a:gd name="connsiteY170" fmla="*/ 0 h 924402"/>
                      <a:gd name="connsiteX171" fmla="*/ 1849697 w 4603109"/>
                      <a:gd name="connsiteY171" fmla="*/ 0 h 924402"/>
                      <a:gd name="connsiteX172" fmla="*/ 1852412 w 4603109"/>
                      <a:gd name="connsiteY172" fmla="*/ 0 h 924402"/>
                      <a:gd name="connsiteX173" fmla="*/ 1853903 w 4603109"/>
                      <a:gd name="connsiteY173" fmla="*/ 0 h 924402"/>
                      <a:gd name="connsiteX174" fmla="*/ 1863327 w 4603109"/>
                      <a:gd name="connsiteY174" fmla="*/ 0 h 924402"/>
                      <a:gd name="connsiteX175" fmla="*/ 1868796 w 4603109"/>
                      <a:gd name="connsiteY175" fmla="*/ 0 h 924402"/>
                      <a:gd name="connsiteX176" fmla="*/ 1874815 w 4603109"/>
                      <a:gd name="connsiteY176" fmla="*/ 0 h 924402"/>
                      <a:gd name="connsiteX177" fmla="*/ 1876306 w 4603109"/>
                      <a:gd name="connsiteY177" fmla="*/ 0 h 924402"/>
                      <a:gd name="connsiteX178" fmla="*/ 1880821 w 4603109"/>
                      <a:gd name="connsiteY178" fmla="*/ 0 h 924402"/>
                      <a:gd name="connsiteX179" fmla="*/ 1882477 w 4603109"/>
                      <a:gd name="connsiteY179" fmla="*/ 0 h 924402"/>
                      <a:gd name="connsiteX180" fmla="*/ 1883936 w 4603109"/>
                      <a:gd name="connsiteY180" fmla="*/ 0 h 924402"/>
                      <a:gd name="connsiteX181" fmla="*/ 1885268 w 4603109"/>
                      <a:gd name="connsiteY181" fmla="*/ 0 h 924402"/>
                      <a:gd name="connsiteX182" fmla="*/ 1896427 w 4603109"/>
                      <a:gd name="connsiteY182" fmla="*/ 0 h 924402"/>
                      <a:gd name="connsiteX183" fmla="*/ 1898089 w 4603109"/>
                      <a:gd name="connsiteY183" fmla="*/ 0 h 924402"/>
                      <a:gd name="connsiteX184" fmla="*/ 1904879 w 4603109"/>
                      <a:gd name="connsiteY184" fmla="*/ 0 h 924402"/>
                      <a:gd name="connsiteX185" fmla="*/ 1907543 w 4603109"/>
                      <a:gd name="connsiteY185" fmla="*/ 0 h 924402"/>
                      <a:gd name="connsiteX186" fmla="*/ 1911018 w 4603109"/>
                      <a:gd name="connsiteY186" fmla="*/ 0 h 924402"/>
                      <a:gd name="connsiteX187" fmla="*/ 1919986 w 4603109"/>
                      <a:gd name="connsiteY187" fmla="*/ 0 h 924402"/>
                      <a:gd name="connsiteX188" fmla="*/ 1927124 w 4603109"/>
                      <a:gd name="connsiteY188" fmla="*/ 0 h 924402"/>
                      <a:gd name="connsiteX189" fmla="*/ 1927489 w 4603109"/>
                      <a:gd name="connsiteY189" fmla="*/ 0 h 924402"/>
                      <a:gd name="connsiteX190" fmla="*/ 1927911 w 4603109"/>
                      <a:gd name="connsiteY190" fmla="*/ 0 h 924402"/>
                      <a:gd name="connsiteX191" fmla="*/ 1929402 w 4603109"/>
                      <a:gd name="connsiteY191" fmla="*/ 0 h 924402"/>
                      <a:gd name="connsiteX192" fmla="*/ 1946726 w 4603109"/>
                      <a:gd name="connsiteY192" fmla="*/ 0 h 924402"/>
                      <a:gd name="connsiteX193" fmla="*/ 1949525 w 4603109"/>
                      <a:gd name="connsiteY193" fmla="*/ 0 h 924402"/>
                      <a:gd name="connsiteX194" fmla="*/ 1957554 w 4603109"/>
                      <a:gd name="connsiteY194" fmla="*/ 0 h 924402"/>
                      <a:gd name="connsiteX195" fmla="*/ 1957975 w 4603109"/>
                      <a:gd name="connsiteY195" fmla="*/ 0 h 924402"/>
                      <a:gd name="connsiteX196" fmla="*/ 1973587 w 4603109"/>
                      <a:gd name="connsiteY196" fmla="*/ 0 h 924402"/>
                      <a:gd name="connsiteX197" fmla="*/ 1978520 w 4603109"/>
                      <a:gd name="connsiteY197" fmla="*/ 0 h 924402"/>
                      <a:gd name="connsiteX198" fmla="*/ 1980012 w 4603109"/>
                      <a:gd name="connsiteY198" fmla="*/ 0 h 924402"/>
                      <a:gd name="connsiteX199" fmla="*/ 1980181 w 4603109"/>
                      <a:gd name="connsiteY199" fmla="*/ 0 h 924402"/>
                      <a:gd name="connsiteX200" fmla="*/ 1981672 w 4603109"/>
                      <a:gd name="connsiteY200" fmla="*/ 0 h 924402"/>
                      <a:gd name="connsiteX201" fmla="*/ 2008585 w 4603109"/>
                      <a:gd name="connsiteY201" fmla="*/ 0 h 924402"/>
                      <a:gd name="connsiteX202" fmla="*/ 2009218 w 4603109"/>
                      <a:gd name="connsiteY202" fmla="*/ 0 h 924402"/>
                      <a:gd name="connsiteX203" fmla="*/ 2010246 w 4603109"/>
                      <a:gd name="connsiteY203" fmla="*/ 0 h 924402"/>
                      <a:gd name="connsiteX204" fmla="*/ 2010709 w 4603109"/>
                      <a:gd name="connsiteY204" fmla="*/ 0 h 924402"/>
                      <a:gd name="connsiteX205" fmla="*/ 2011705 w 4603109"/>
                      <a:gd name="connsiteY205" fmla="*/ 0 h 924402"/>
                      <a:gd name="connsiteX206" fmla="*/ 2024147 w 4603109"/>
                      <a:gd name="connsiteY206" fmla="*/ 0 h 924402"/>
                      <a:gd name="connsiteX207" fmla="*/ 2024196 w 4603109"/>
                      <a:gd name="connsiteY207" fmla="*/ 0 h 924402"/>
                      <a:gd name="connsiteX208" fmla="*/ 2024981 w 4603109"/>
                      <a:gd name="connsiteY208" fmla="*/ 0 h 924402"/>
                      <a:gd name="connsiteX209" fmla="*/ 2025353 w 4603109"/>
                      <a:gd name="connsiteY209" fmla="*/ 0 h 924402"/>
                      <a:gd name="connsiteX210" fmla="*/ 2026473 w 4603109"/>
                      <a:gd name="connsiteY210" fmla="*/ 0 h 924402"/>
                      <a:gd name="connsiteX211" fmla="*/ 2031619 w 4603109"/>
                      <a:gd name="connsiteY211" fmla="*/ 0 h 924402"/>
                      <a:gd name="connsiteX212" fmla="*/ 2033110 w 4603109"/>
                      <a:gd name="connsiteY212" fmla="*/ 0 h 924402"/>
                      <a:gd name="connsiteX213" fmla="*/ 2038787 w 4603109"/>
                      <a:gd name="connsiteY213" fmla="*/ 0 h 924402"/>
                      <a:gd name="connsiteX214" fmla="*/ 2039282 w 4603109"/>
                      <a:gd name="connsiteY214" fmla="*/ 0 h 924402"/>
                      <a:gd name="connsiteX215" fmla="*/ 2047755 w 4603109"/>
                      <a:gd name="connsiteY215" fmla="*/ 0 h 924402"/>
                      <a:gd name="connsiteX216" fmla="*/ 2051230 w 4603109"/>
                      <a:gd name="connsiteY216" fmla="*/ 0 h 924402"/>
                      <a:gd name="connsiteX217" fmla="*/ 2054893 w 4603109"/>
                      <a:gd name="connsiteY217" fmla="*/ 0 h 924402"/>
                      <a:gd name="connsiteX218" fmla="*/ 2055046 w 4603109"/>
                      <a:gd name="connsiteY218" fmla="*/ 0 h 924402"/>
                      <a:gd name="connsiteX219" fmla="*/ 2055258 w 4603109"/>
                      <a:gd name="connsiteY219" fmla="*/ 0 h 924402"/>
                      <a:gd name="connsiteX220" fmla="*/ 2055680 w 4603109"/>
                      <a:gd name="connsiteY220" fmla="*/ 0 h 924402"/>
                      <a:gd name="connsiteX221" fmla="*/ 2057171 w 4603109"/>
                      <a:gd name="connsiteY221" fmla="*/ 0 h 924402"/>
                      <a:gd name="connsiteX222" fmla="*/ 2061683 w 4603109"/>
                      <a:gd name="connsiteY222" fmla="*/ 0 h 924402"/>
                      <a:gd name="connsiteX223" fmla="*/ 2067702 w 4603109"/>
                      <a:gd name="connsiteY223" fmla="*/ 0 h 924402"/>
                      <a:gd name="connsiteX224" fmla="*/ 2074495 w 4603109"/>
                      <a:gd name="connsiteY224" fmla="*/ 0 h 924402"/>
                      <a:gd name="connsiteX225" fmla="*/ 2077294 w 4603109"/>
                      <a:gd name="connsiteY225" fmla="*/ 0 h 924402"/>
                      <a:gd name="connsiteX226" fmla="*/ 2084504 w 4603109"/>
                      <a:gd name="connsiteY226" fmla="*/ 0 h 924402"/>
                      <a:gd name="connsiteX227" fmla="*/ 2085323 w 4603109"/>
                      <a:gd name="connsiteY227" fmla="*/ 0 h 924402"/>
                      <a:gd name="connsiteX228" fmla="*/ 2085744 w 4603109"/>
                      <a:gd name="connsiteY228" fmla="*/ 0 h 924402"/>
                      <a:gd name="connsiteX229" fmla="*/ 2097766 w 4603109"/>
                      <a:gd name="connsiteY229" fmla="*/ 0 h 924402"/>
                      <a:gd name="connsiteX230" fmla="*/ 2106289 w 4603109"/>
                      <a:gd name="connsiteY230" fmla="*/ 0 h 924402"/>
                      <a:gd name="connsiteX231" fmla="*/ 2107781 w 4603109"/>
                      <a:gd name="connsiteY231" fmla="*/ 0 h 924402"/>
                      <a:gd name="connsiteX232" fmla="*/ 2128956 w 4603109"/>
                      <a:gd name="connsiteY232" fmla="*/ 0 h 924402"/>
                      <a:gd name="connsiteX233" fmla="*/ 2129514 w 4603109"/>
                      <a:gd name="connsiteY233" fmla="*/ 0 h 924402"/>
                      <a:gd name="connsiteX234" fmla="*/ 2136354 w 4603109"/>
                      <a:gd name="connsiteY234" fmla="*/ 0 h 924402"/>
                      <a:gd name="connsiteX235" fmla="*/ 2136987 w 4603109"/>
                      <a:gd name="connsiteY235" fmla="*/ 0 h 924402"/>
                      <a:gd name="connsiteX236" fmla="*/ 2138478 w 4603109"/>
                      <a:gd name="connsiteY236" fmla="*/ 0 h 924402"/>
                      <a:gd name="connsiteX237" fmla="*/ 2151916 w 4603109"/>
                      <a:gd name="connsiteY237" fmla="*/ 0 h 924402"/>
                      <a:gd name="connsiteX238" fmla="*/ 2152750 w 4603109"/>
                      <a:gd name="connsiteY238" fmla="*/ 0 h 924402"/>
                      <a:gd name="connsiteX239" fmla="*/ 2153122 w 4603109"/>
                      <a:gd name="connsiteY239" fmla="*/ 0 h 924402"/>
                      <a:gd name="connsiteX240" fmla="*/ 2154242 w 4603109"/>
                      <a:gd name="connsiteY240" fmla="*/ 0 h 924402"/>
                      <a:gd name="connsiteX241" fmla="*/ 2156597 w 4603109"/>
                      <a:gd name="connsiteY241" fmla="*/ 0 h 924402"/>
                      <a:gd name="connsiteX242" fmla="*/ 2159388 w 4603109"/>
                      <a:gd name="connsiteY242" fmla="*/ 0 h 924402"/>
                      <a:gd name="connsiteX243" fmla="*/ 2160879 w 4603109"/>
                      <a:gd name="connsiteY243" fmla="*/ 0 h 924402"/>
                      <a:gd name="connsiteX244" fmla="*/ 2161633 w 4603109"/>
                      <a:gd name="connsiteY244" fmla="*/ 0 h 924402"/>
                      <a:gd name="connsiteX245" fmla="*/ 2167051 w 4603109"/>
                      <a:gd name="connsiteY245" fmla="*/ 0 h 924402"/>
                      <a:gd name="connsiteX246" fmla="*/ 2178999 w 4603109"/>
                      <a:gd name="connsiteY246" fmla="*/ 0 h 924402"/>
                      <a:gd name="connsiteX247" fmla="*/ 2182158 w 4603109"/>
                      <a:gd name="connsiteY247" fmla="*/ 0 h 924402"/>
                      <a:gd name="connsiteX248" fmla="*/ 2182815 w 4603109"/>
                      <a:gd name="connsiteY248" fmla="*/ 0 h 924402"/>
                      <a:gd name="connsiteX249" fmla="*/ 2188666 w 4603109"/>
                      <a:gd name="connsiteY249" fmla="*/ 0 h 924402"/>
                      <a:gd name="connsiteX250" fmla="*/ 2189452 w 4603109"/>
                      <a:gd name="connsiteY250" fmla="*/ 0 h 924402"/>
                      <a:gd name="connsiteX251" fmla="*/ 2191697 w 4603109"/>
                      <a:gd name="connsiteY251" fmla="*/ 0 h 924402"/>
                      <a:gd name="connsiteX252" fmla="*/ 2195471 w 4603109"/>
                      <a:gd name="connsiteY252" fmla="*/ 0 h 924402"/>
                      <a:gd name="connsiteX253" fmla="*/ 2201759 w 4603109"/>
                      <a:gd name="connsiteY253" fmla="*/ 0 h 924402"/>
                      <a:gd name="connsiteX254" fmla="*/ 2203100 w 4603109"/>
                      <a:gd name="connsiteY254" fmla="*/ 0 h 924402"/>
                      <a:gd name="connsiteX255" fmla="*/ 2204559 w 4603109"/>
                      <a:gd name="connsiteY255" fmla="*/ 0 h 924402"/>
                      <a:gd name="connsiteX256" fmla="*/ 2204591 w 4603109"/>
                      <a:gd name="connsiteY256" fmla="*/ 0 h 924402"/>
                      <a:gd name="connsiteX257" fmla="*/ 2212273 w 4603109"/>
                      <a:gd name="connsiteY257" fmla="*/ 0 h 924402"/>
                      <a:gd name="connsiteX258" fmla="*/ 2225535 w 4603109"/>
                      <a:gd name="connsiteY258" fmla="*/ 0 h 924402"/>
                      <a:gd name="connsiteX259" fmla="*/ 2231674 w 4603109"/>
                      <a:gd name="connsiteY259" fmla="*/ 0 h 924402"/>
                      <a:gd name="connsiteX260" fmla="*/ 2232096 w 4603109"/>
                      <a:gd name="connsiteY260" fmla="*/ 0 h 924402"/>
                      <a:gd name="connsiteX261" fmla="*/ 2232220 w 4603109"/>
                      <a:gd name="connsiteY261" fmla="*/ 0 h 924402"/>
                      <a:gd name="connsiteX262" fmla="*/ 2233118 w 4603109"/>
                      <a:gd name="connsiteY262" fmla="*/ 0 h 924402"/>
                      <a:gd name="connsiteX263" fmla="*/ 2233165 w 4603109"/>
                      <a:gd name="connsiteY263" fmla="*/ 0 h 924402"/>
                      <a:gd name="connsiteX264" fmla="*/ 2256725 w 4603109"/>
                      <a:gd name="connsiteY264" fmla="*/ 0 h 924402"/>
                      <a:gd name="connsiteX265" fmla="*/ 2257283 w 4603109"/>
                      <a:gd name="connsiteY265" fmla="*/ 0 h 924402"/>
                      <a:gd name="connsiteX266" fmla="*/ 2262285 w 4603109"/>
                      <a:gd name="connsiteY266" fmla="*/ 0 h 924402"/>
                      <a:gd name="connsiteX267" fmla="*/ 2284366 w 4603109"/>
                      <a:gd name="connsiteY267" fmla="*/ 0 h 924402"/>
                      <a:gd name="connsiteX268" fmla="*/ 2289402 w 4603109"/>
                      <a:gd name="connsiteY268" fmla="*/ 0 h 924402"/>
                      <a:gd name="connsiteX269" fmla="*/ 2292052 w 4603109"/>
                      <a:gd name="connsiteY269" fmla="*/ 0 h 924402"/>
                      <a:gd name="connsiteX270" fmla="*/ 2299271 w 4603109"/>
                      <a:gd name="connsiteY270" fmla="*/ 0 h 924402"/>
                      <a:gd name="connsiteX271" fmla="*/ 2308721 w 4603109"/>
                      <a:gd name="connsiteY271" fmla="*/ 0 h 924402"/>
                      <a:gd name="connsiteX272" fmla="*/ 2309927 w 4603109"/>
                      <a:gd name="connsiteY272" fmla="*/ 0 h 924402"/>
                      <a:gd name="connsiteX273" fmla="*/ 2316435 w 4603109"/>
                      <a:gd name="connsiteY273" fmla="*/ 0 h 924402"/>
                      <a:gd name="connsiteX274" fmla="*/ 2316703 w 4603109"/>
                      <a:gd name="connsiteY274" fmla="*/ 0 h 924402"/>
                      <a:gd name="connsiteX275" fmla="*/ 2319466 w 4603109"/>
                      <a:gd name="connsiteY275" fmla="*/ 0 h 924402"/>
                      <a:gd name="connsiteX276" fmla="*/ 2322840 w 4603109"/>
                      <a:gd name="connsiteY276" fmla="*/ 0 h 924402"/>
                      <a:gd name="connsiteX277" fmla="*/ 2329528 w 4603109"/>
                      <a:gd name="connsiteY277" fmla="*/ 0 h 924402"/>
                      <a:gd name="connsiteX278" fmla="*/ 2330869 w 4603109"/>
                      <a:gd name="connsiteY278" fmla="*/ 0 h 924402"/>
                      <a:gd name="connsiteX279" fmla="*/ 2332328 w 4603109"/>
                      <a:gd name="connsiteY279" fmla="*/ 0 h 924402"/>
                      <a:gd name="connsiteX280" fmla="*/ 2332360 w 4603109"/>
                      <a:gd name="connsiteY280" fmla="*/ 0 h 924402"/>
                      <a:gd name="connsiteX281" fmla="*/ 2335803 w 4603109"/>
                      <a:gd name="connsiteY281" fmla="*/ 0 h 924402"/>
                      <a:gd name="connsiteX282" fmla="*/ 2343312 w 4603109"/>
                      <a:gd name="connsiteY282" fmla="*/ 0 h 924402"/>
                      <a:gd name="connsiteX283" fmla="*/ 2344804 w 4603109"/>
                      <a:gd name="connsiteY283" fmla="*/ 0 h 924402"/>
                      <a:gd name="connsiteX284" fmla="*/ 2346768 w 4603109"/>
                      <a:gd name="connsiteY284" fmla="*/ 0 h 924402"/>
                      <a:gd name="connsiteX285" fmla="*/ 2347827 w 4603109"/>
                      <a:gd name="connsiteY285" fmla="*/ 0 h 924402"/>
                      <a:gd name="connsiteX286" fmla="*/ 2352274 w 4603109"/>
                      <a:gd name="connsiteY286" fmla="*/ 0 h 924402"/>
                      <a:gd name="connsiteX287" fmla="*/ 2359443 w 4603109"/>
                      <a:gd name="connsiteY287" fmla="*/ 0 h 924402"/>
                      <a:gd name="connsiteX288" fmla="*/ 2359865 w 4603109"/>
                      <a:gd name="connsiteY288" fmla="*/ 0 h 924402"/>
                      <a:gd name="connsiteX289" fmla="*/ 2359989 w 4603109"/>
                      <a:gd name="connsiteY289" fmla="*/ 0 h 924402"/>
                      <a:gd name="connsiteX290" fmla="*/ 2360887 w 4603109"/>
                      <a:gd name="connsiteY290" fmla="*/ 0 h 924402"/>
                      <a:gd name="connsiteX291" fmla="*/ 2360934 w 4603109"/>
                      <a:gd name="connsiteY291" fmla="*/ 0 h 924402"/>
                      <a:gd name="connsiteX292" fmla="*/ 2371886 w 4603109"/>
                      <a:gd name="connsiteY292" fmla="*/ 0 h 924402"/>
                      <a:gd name="connsiteX293" fmla="*/ 2373377 w 4603109"/>
                      <a:gd name="connsiteY293" fmla="*/ 0 h 924402"/>
                      <a:gd name="connsiteX294" fmla="*/ 2377892 w 4603109"/>
                      <a:gd name="connsiteY294" fmla="*/ 0 h 924402"/>
                      <a:gd name="connsiteX295" fmla="*/ 2382339 w 4603109"/>
                      <a:gd name="connsiteY295" fmla="*/ 0 h 924402"/>
                      <a:gd name="connsiteX296" fmla="*/ 2390054 w 4603109"/>
                      <a:gd name="connsiteY296" fmla="*/ 0 h 924402"/>
                      <a:gd name="connsiteX297" fmla="*/ 2419821 w 4603109"/>
                      <a:gd name="connsiteY297" fmla="*/ 0 h 924402"/>
                      <a:gd name="connsiteX298" fmla="*/ 2427040 w 4603109"/>
                      <a:gd name="connsiteY298" fmla="*/ 0 h 924402"/>
                      <a:gd name="connsiteX299" fmla="*/ 2436490 w 4603109"/>
                      <a:gd name="connsiteY299" fmla="*/ 0 h 924402"/>
                      <a:gd name="connsiteX300" fmla="*/ 2444472 w 4603109"/>
                      <a:gd name="connsiteY300" fmla="*/ 0 h 924402"/>
                      <a:gd name="connsiteX301" fmla="*/ 2448678 w 4603109"/>
                      <a:gd name="connsiteY301" fmla="*/ 0 h 924402"/>
                      <a:gd name="connsiteX302" fmla="*/ 2450171 w 4603109"/>
                      <a:gd name="connsiteY302" fmla="*/ 0 h 924402"/>
                      <a:gd name="connsiteX303" fmla="*/ 2450609 w 4603109"/>
                      <a:gd name="connsiteY303" fmla="*/ 0 h 924402"/>
                      <a:gd name="connsiteX304" fmla="*/ 2463572 w 4603109"/>
                      <a:gd name="connsiteY304" fmla="*/ 0 h 924402"/>
                      <a:gd name="connsiteX305" fmla="*/ 2471081 w 4603109"/>
                      <a:gd name="connsiteY305" fmla="*/ 0 h 924402"/>
                      <a:gd name="connsiteX306" fmla="*/ 2472573 w 4603109"/>
                      <a:gd name="connsiteY306" fmla="*/ 0 h 924402"/>
                      <a:gd name="connsiteX307" fmla="*/ 2474537 w 4603109"/>
                      <a:gd name="connsiteY307" fmla="*/ 0 h 924402"/>
                      <a:gd name="connsiteX308" fmla="*/ 2475596 w 4603109"/>
                      <a:gd name="connsiteY308" fmla="*/ 0 h 924402"/>
                      <a:gd name="connsiteX309" fmla="*/ 2477252 w 4603109"/>
                      <a:gd name="connsiteY309" fmla="*/ 0 h 924402"/>
                      <a:gd name="connsiteX310" fmla="*/ 2478712 w 4603109"/>
                      <a:gd name="connsiteY310" fmla="*/ 0 h 924402"/>
                      <a:gd name="connsiteX311" fmla="*/ 2478743 w 4603109"/>
                      <a:gd name="connsiteY311" fmla="*/ 0 h 924402"/>
                      <a:gd name="connsiteX312" fmla="*/ 2480043 w 4603109"/>
                      <a:gd name="connsiteY312" fmla="*/ 0 h 924402"/>
                      <a:gd name="connsiteX313" fmla="*/ 2499655 w 4603109"/>
                      <a:gd name="connsiteY313" fmla="*/ 0 h 924402"/>
                      <a:gd name="connsiteX314" fmla="*/ 2501146 w 4603109"/>
                      <a:gd name="connsiteY314" fmla="*/ 0 h 924402"/>
                      <a:gd name="connsiteX315" fmla="*/ 2505661 w 4603109"/>
                      <a:gd name="connsiteY315" fmla="*/ 0 h 924402"/>
                      <a:gd name="connsiteX316" fmla="*/ 2508776 w 4603109"/>
                      <a:gd name="connsiteY316" fmla="*/ 0 h 924402"/>
                      <a:gd name="connsiteX317" fmla="*/ 2510108 w 4603109"/>
                      <a:gd name="connsiteY317" fmla="*/ 0 h 924402"/>
                      <a:gd name="connsiteX318" fmla="*/ 2524178 w 4603109"/>
                      <a:gd name="connsiteY318" fmla="*/ 0 h 924402"/>
                      <a:gd name="connsiteX319" fmla="*/ 2525248 w 4603109"/>
                      <a:gd name="connsiteY319" fmla="*/ 0 h 924402"/>
                      <a:gd name="connsiteX320" fmla="*/ 2525669 w 4603109"/>
                      <a:gd name="connsiteY320" fmla="*/ 0 h 924402"/>
                      <a:gd name="connsiteX321" fmla="*/ 2552329 w 4603109"/>
                      <a:gd name="connsiteY321" fmla="*/ 0 h 924402"/>
                      <a:gd name="connsiteX322" fmla="*/ 2552751 w 4603109"/>
                      <a:gd name="connsiteY322" fmla="*/ 0 h 924402"/>
                      <a:gd name="connsiteX323" fmla="*/ 2554242 w 4603109"/>
                      <a:gd name="connsiteY323" fmla="*/ 0 h 924402"/>
                      <a:gd name="connsiteX324" fmla="*/ 2574787 w 4603109"/>
                      <a:gd name="connsiteY324" fmla="*/ 0 h 924402"/>
                      <a:gd name="connsiteX325" fmla="*/ 2576279 w 4603109"/>
                      <a:gd name="connsiteY325" fmla="*/ 0 h 924402"/>
                      <a:gd name="connsiteX326" fmla="*/ 2576447 w 4603109"/>
                      <a:gd name="connsiteY326" fmla="*/ 0 h 924402"/>
                      <a:gd name="connsiteX327" fmla="*/ 2577940 w 4603109"/>
                      <a:gd name="connsiteY327" fmla="*/ 0 h 924402"/>
                      <a:gd name="connsiteX328" fmla="*/ 2603360 w 4603109"/>
                      <a:gd name="connsiteY328" fmla="*/ 0 h 924402"/>
                      <a:gd name="connsiteX329" fmla="*/ 2604852 w 4603109"/>
                      <a:gd name="connsiteY329" fmla="*/ 0 h 924402"/>
                      <a:gd name="connsiteX330" fmla="*/ 2605021 w 4603109"/>
                      <a:gd name="connsiteY330" fmla="*/ 0 h 924402"/>
                      <a:gd name="connsiteX331" fmla="*/ 2605484 w 4603109"/>
                      <a:gd name="connsiteY331" fmla="*/ 0 h 924402"/>
                      <a:gd name="connsiteX332" fmla="*/ 2606481 w 4603109"/>
                      <a:gd name="connsiteY332" fmla="*/ 0 h 924402"/>
                      <a:gd name="connsiteX333" fmla="*/ 2606512 w 4603109"/>
                      <a:gd name="connsiteY333" fmla="*/ 0 h 924402"/>
                      <a:gd name="connsiteX334" fmla="*/ 2606976 w 4603109"/>
                      <a:gd name="connsiteY334" fmla="*/ 0 h 924402"/>
                      <a:gd name="connsiteX335" fmla="*/ 2618923 w 4603109"/>
                      <a:gd name="connsiteY335" fmla="*/ 0 h 924402"/>
                      <a:gd name="connsiteX336" fmla="*/ 2621248 w 4603109"/>
                      <a:gd name="connsiteY336" fmla="*/ 0 h 924402"/>
                      <a:gd name="connsiteX337" fmla="*/ 2622740 w 4603109"/>
                      <a:gd name="connsiteY337" fmla="*/ 0 h 924402"/>
                      <a:gd name="connsiteX338" fmla="*/ 2627885 w 4603109"/>
                      <a:gd name="connsiteY338" fmla="*/ 0 h 924402"/>
                      <a:gd name="connsiteX339" fmla="*/ 2629377 w 4603109"/>
                      <a:gd name="connsiteY339" fmla="*/ 0 h 924402"/>
                      <a:gd name="connsiteX340" fmla="*/ 2634058 w 4603109"/>
                      <a:gd name="connsiteY340" fmla="*/ 0 h 924402"/>
                      <a:gd name="connsiteX341" fmla="*/ 2635549 w 4603109"/>
                      <a:gd name="connsiteY341" fmla="*/ 0 h 924402"/>
                      <a:gd name="connsiteX342" fmla="*/ 2636545 w 4603109"/>
                      <a:gd name="connsiteY342" fmla="*/ 0 h 924402"/>
                      <a:gd name="connsiteX343" fmla="*/ 2648987 w 4603109"/>
                      <a:gd name="connsiteY343" fmla="*/ 0 h 924402"/>
                      <a:gd name="connsiteX344" fmla="*/ 2649821 w 4603109"/>
                      <a:gd name="connsiteY344" fmla="*/ 0 h 924402"/>
                      <a:gd name="connsiteX345" fmla="*/ 2651313 w 4603109"/>
                      <a:gd name="connsiteY345" fmla="*/ 0 h 924402"/>
                      <a:gd name="connsiteX346" fmla="*/ 2651947 w 4603109"/>
                      <a:gd name="connsiteY346" fmla="*/ 0 h 924402"/>
                      <a:gd name="connsiteX347" fmla="*/ 2653017 w 4603109"/>
                      <a:gd name="connsiteY347" fmla="*/ 0 h 924402"/>
                      <a:gd name="connsiteX348" fmla="*/ 2653438 w 4603109"/>
                      <a:gd name="connsiteY348" fmla="*/ 0 h 924402"/>
                      <a:gd name="connsiteX349" fmla="*/ 2656459 w 4603109"/>
                      <a:gd name="connsiteY349" fmla="*/ 0 h 924402"/>
                      <a:gd name="connsiteX350" fmla="*/ 2657950 w 4603109"/>
                      <a:gd name="connsiteY350" fmla="*/ 0 h 924402"/>
                      <a:gd name="connsiteX351" fmla="*/ 2665460 w 4603109"/>
                      <a:gd name="connsiteY351" fmla="*/ 0 h 924402"/>
                      <a:gd name="connsiteX352" fmla="*/ 2680098 w 4603109"/>
                      <a:gd name="connsiteY352" fmla="*/ 0 h 924402"/>
                      <a:gd name="connsiteX353" fmla="*/ 2680520 w 4603109"/>
                      <a:gd name="connsiteY353" fmla="*/ 0 h 924402"/>
                      <a:gd name="connsiteX354" fmla="*/ 2682011 w 4603109"/>
                      <a:gd name="connsiteY354" fmla="*/ 0 h 924402"/>
                      <a:gd name="connsiteX355" fmla="*/ 2692542 w 4603109"/>
                      <a:gd name="connsiteY355" fmla="*/ 0 h 924402"/>
                      <a:gd name="connsiteX356" fmla="*/ 2702556 w 4603109"/>
                      <a:gd name="connsiteY356" fmla="*/ 0 h 924402"/>
                      <a:gd name="connsiteX357" fmla="*/ 2704048 w 4603109"/>
                      <a:gd name="connsiteY357" fmla="*/ 0 h 924402"/>
                      <a:gd name="connsiteX358" fmla="*/ 2724289 w 4603109"/>
                      <a:gd name="connsiteY358" fmla="*/ 0 h 924402"/>
                      <a:gd name="connsiteX359" fmla="*/ 2731129 w 4603109"/>
                      <a:gd name="connsiteY359" fmla="*/ 0 h 924402"/>
                      <a:gd name="connsiteX360" fmla="*/ 2732621 w 4603109"/>
                      <a:gd name="connsiteY360" fmla="*/ 0 h 924402"/>
                      <a:gd name="connsiteX361" fmla="*/ 2733253 w 4603109"/>
                      <a:gd name="connsiteY361" fmla="*/ 0 h 924402"/>
                      <a:gd name="connsiteX362" fmla="*/ 2734745 w 4603109"/>
                      <a:gd name="connsiteY362" fmla="*/ 0 h 924402"/>
                      <a:gd name="connsiteX363" fmla="*/ 2746692 w 4603109"/>
                      <a:gd name="connsiteY363" fmla="*/ 0 h 924402"/>
                      <a:gd name="connsiteX364" fmla="*/ 2749017 w 4603109"/>
                      <a:gd name="connsiteY364" fmla="*/ 0 h 924402"/>
                      <a:gd name="connsiteX365" fmla="*/ 2750509 w 4603109"/>
                      <a:gd name="connsiteY365" fmla="*/ 0 h 924402"/>
                      <a:gd name="connsiteX366" fmla="*/ 2754354 w 4603109"/>
                      <a:gd name="connsiteY366" fmla="*/ 0 h 924402"/>
                      <a:gd name="connsiteX367" fmla="*/ 2755654 w 4603109"/>
                      <a:gd name="connsiteY367" fmla="*/ 0 h 924402"/>
                      <a:gd name="connsiteX368" fmla="*/ 2757146 w 4603109"/>
                      <a:gd name="connsiteY368" fmla="*/ 0 h 924402"/>
                      <a:gd name="connsiteX369" fmla="*/ 2761827 w 4603109"/>
                      <a:gd name="connsiteY369" fmla="*/ 0 h 924402"/>
                      <a:gd name="connsiteX370" fmla="*/ 2763318 w 4603109"/>
                      <a:gd name="connsiteY370" fmla="*/ 0 h 924402"/>
                      <a:gd name="connsiteX371" fmla="*/ 2776756 w 4603109"/>
                      <a:gd name="connsiteY371" fmla="*/ 0 h 924402"/>
                      <a:gd name="connsiteX372" fmla="*/ 2777590 w 4603109"/>
                      <a:gd name="connsiteY372" fmla="*/ 0 h 924402"/>
                      <a:gd name="connsiteX373" fmla="*/ 2779082 w 4603109"/>
                      <a:gd name="connsiteY373" fmla="*/ 0 h 924402"/>
                      <a:gd name="connsiteX374" fmla="*/ 2783442 w 4603109"/>
                      <a:gd name="connsiteY374" fmla="*/ 0 h 924402"/>
                      <a:gd name="connsiteX375" fmla="*/ 2784228 w 4603109"/>
                      <a:gd name="connsiteY375" fmla="*/ 0 h 924402"/>
                      <a:gd name="connsiteX376" fmla="*/ 2785719 w 4603109"/>
                      <a:gd name="connsiteY376" fmla="*/ 0 h 924402"/>
                      <a:gd name="connsiteX377" fmla="*/ 2786473 w 4603109"/>
                      <a:gd name="connsiteY377" fmla="*/ 0 h 924402"/>
                      <a:gd name="connsiteX378" fmla="*/ 2793229 w 4603109"/>
                      <a:gd name="connsiteY378" fmla="*/ 0 h 924402"/>
                      <a:gd name="connsiteX379" fmla="*/ 2799367 w 4603109"/>
                      <a:gd name="connsiteY379" fmla="*/ 0 h 924402"/>
                      <a:gd name="connsiteX380" fmla="*/ 2813506 w 4603109"/>
                      <a:gd name="connsiteY380" fmla="*/ 0 h 924402"/>
                      <a:gd name="connsiteX381" fmla="*/ 2820311 w 4603109"/>
                      <a:gd name="connsiteY381" fmla="*/ 0 h 924402"/>
                      <a:gd name="connsiteX382" fmla="*/ 2827893 w 4603109"/>
                      <a:gd name="connsiteY382" fmla="*/ 0 h 924402"/>
                      <a:gd name="connsiteX383" fmla="*/ 2827940 w 4603109"/>
                      <a:gd name="connsiteY383" fmla="*/ 0 h 924402"/>
                      <a:gd name="connsiteX384" fmla="*/ 2829431 w 4603109"/>
                      <a:gd name="connsiteY384" fmla="*/ 0 h 924402"/>
                      <a:gd name="connsiteX385" fmla="*/ 2829978 w 4603109"/>
                      <a:gd name="connsiteY385" fmla="*/ 0 h 924402"/>
                      <a:gd name="connsiteX386" fmla="*/ 2852058 w 4603109"/>
                      <a:gd name="connsiteY386" fmla="*/ 0 h 924402"/>
                      <a:gd name="connsiteX387" fmla="*/ 2857060 w 4603109"/>
                      <a:gd name="connsiteY387" fmla="*/ 0 h 924402"/>
                      <a:gd name="connsiteX388" fmla="*/ 2857958 w 4603109"/>
                      <a:gd name="connsiteY388" fmla="*/ 0 h 924402"/>
                      <a:gd name="connsiteX389" fmla="*/ 2871601 w 4603109"/>
                      <a:gd name="connsiteY389" fmla="*/ 0 h 924402"/>
                      <a:gd name="connsiteX390" fmla="*/ 2882123 w 4603109"/>
                      <a:gd name="connsiteY390" fmla="*/ 0 h 924402"/>
                      <a:gd name="connsiteX391" fmla="*/ 2894046 w 4603109"/>
                      <a:gd name="connsiteY391" fmla="*/ 0 h 924402"/>
                      <a:gd name="connsiteX392" fmla="*/ 2903496 w 4603109"/>
                      <a:gd name="connsiteY392" fmla="*/ 0 h 924402"/>
                      <a:gd name="connsiteX393" fmla="*/ 2911211 w 4603109"/>
                      <a:gd name="connsiteY393" fmla="*/ 0 h 924402"/>
                      <a:gd name="connsiteX394" fmla="*/ 2914242 w 4603109"/>
                      <a:gd name="connsiteY394" fmla="*/ 0 h 924402"/>
                      <a:gd name="connsiteX395" fmla="*/ 2914461 w 4603109"/>
                      <a:gd name="connsiteY395" fmla="*/ 0 h 924402"/>
                      <a:gd name="connsiteX396" fmla="*/ 2924111 w 4603109"/>
                      <a:gd name="connsiteY396" fmla="*/ 0 h 924402"/>
                      <a:gd name="connsiteX397" fmla="*/ 2927136 w 4603109"/>
                      <a:gd name="connsiteY397" fmla="*/ 0 h 924402"/>
                      <a:gd name="connsiteX398" fmla="*/ 2933561 w 4603109"/>
                      <a:gd name="connsiteY398" fmla="*/ 0 h 924402"/>
                      <a:gd name="connsiteX399" fmla="*/ 2939580 w 4603109"/>
                      <a:gd name="connsiteY399" fmla="*/ 0 h 924402"/>
                      <a:gd name="connsiteX400" fmla="*/ 2941275 w 4603109"/>
                      <a:gd name="connsiteY400" fmla="*/ 0 h 924402"/>
                      <a:gd name="connsiteX401" fmla="*/ 2941543 w 4603109"/>
                      <a:gd name="connsiteY401" fmla="*/ 0 h 924402"/>
                      <a:gd name="connsiteX402" fmla="*/ 2945586 w 4603109"/>
                      <a:gd name="connsiteY402" fmla="*/ 0 h 924402"/>
                      <a:gd name="connsiteX403" fmla="*/ 2950032 w 4603109"/>
                      <a:gd name="connsiteY403" fmla="*/ 0 h 924402"/>
                      <a:gd name="connsiteX404" fmla="*/ 2955662 w 4603109"/>
                      <a:gd name="connsiteY404" fmla="*/ 0 h 924402"/>
                      <a:gd name="connsiteX405" fmla="*/ 2955709 w 4603109"/>
                      <a:gd name="connsiteY405" fmla="*/ 0 h 924402"/>
                      <a:gd name="connsiteX406" fmla="*/ 2957200 w 4603109"/>
                      <a:gd name="connsiteY406" fmla="*/ 0 h 924402"/>
                      <a:gd name="connsiteX407" fmla="*/ 2957747 w 4603109"/>
                      <a:gd name="connsiteY407" fmla="*/ 0 h 924402"/>
                      <a:gd name="connsiteX408" fmla="*/ 2968152 w 4603109"/>
                      <a:gd name="connsiteY408" fmla="*/ 0 h 924402"/>
                      <a:gd name="connsiteX409" fmla="*/ 2969644 w 4603109"/>
                      <a:gd name="connsiteY409" fmla="*/ 0 h 924402"/>
                      <a:gd name="connsiteX410" fmla="*/ 2972667 w 4603109"/>
                      <a:gd name="connsiteY410" fmla="*/ 0 h 924402"/>
                      <a:gd name="connsiteX411" fmla="*/ 2977114 w 4603109"/>
                      <a:gd name="connsiteY411" fmla="*/ 0 h 924402"/>
                      <a:gd name="connsiteX412" fmla="*/ 2984829 w 4603109"/>
                      <a:gd name="connsiteY412" fmla="*/ 0 h 924402"/>
                      <a:gd name="connsiteX413" fmla="*/ 2985727 w 4603109"/>
                      <a:gd name="connsiteY413" fmla="*/ 0 h 924402"/>
                      <a:gd name="connsiteX414" fmla="*/ 2999370 w 4603109"/>
                      <a:gd name="connsiteY414" fmla="*/ 0 h 924402"/>
                      <a:gd name="connsiteX415" fmla="*/ 3021815 w 4603109"/>
                      <a:gd name="connsiteY415" fmla="*/ 0 h 924402"/>
                      <a:gd name="connsiteX416" fmla="*/ 3031265 w 4603109"/>
                      <a:gd name="connsiteY416" fmla="*/ 0 h 924402"/>
                      <a:gd name="connsiteX417" fmla="*/ 3042230 w 4603109"/>
                      <a:gd name="connsiteY417" fmla="*/ 0 h 924402"/>
                      <a:gd name="connsiteX418" fmla="*/ 3044946 w 4603109"/>
                      <a:gd name="connsiteY418" fmla="*/ 0 h 924402"/>
                      <a:gd name="connsiteX419" fmla="*/ 3051880 w 4603109"/>
                      <a:gd name="connsiteY419" fmla="*/ 0 h 924402"/>
                      <a:gd name="connsiteX420" fmla="*/ 3061330 w 4603109"/>
                      <a:gd name="connsiteY420" fmla="*/ 0 h 924402"/>
                      <a:gd name="connsiteX421" fmla="*/ 3067349 w 4603109"/>
                      <a:gd name="connsiteY421" fmla="*/ 0 h 924402"/>
                      <a:gd name="connsiteX422" fmla="*/ 3069312 w 4603109"/>
                      <a:gd name="connsiteY422" fmla="*/ 0 h 924402"/>
                      <a:gd name="connsiteX423" fmla="*/ 3073355 w 4603109"/>
                      <a:gd name="connsiteY423" fmla="*/ 0 h 924402"/>
                      <a:gd name="connsiteX424" fmla="*/ 3073518 w 4603109"/>
                      <a:gd name="connsiteY424" fmla="*/ 0 h 924402"/>
                      <a:gd name="connsiteX425" fmla="*/ 3075011 w 4603109"/>
                      <a:gd name="connsiteY425" fmla="*/ 0 h 924402"/>
                      <a:gd name="connsiteX426" fmla="*/ 3077801 w 4603109"/>
                      <a:gd name="connsiteY426" fmla="*/ 0 h 924402"/>
                      <a:gd name="connsiteX427" fmla="*/ 3095921 w 4603109"/>
                      <a:gd name="connsiteY427" fmla="*/ 0 h 924402"/>
                      <a:gd name="connsiteX428" fmla="*/ 3097413 w 4603109"/>
                      <a:gd name="connsiteY428" fmla="*/ 0 h 924402"/>
                      <a:gd name="connsiteX429" fmla="*/ 3100436 w 4603109"/>
                      <a:gd name="connsiteY429" fmla="*/ 0 h 924402"/>
                      <a:gd name="connsiteX430" fmla="*/ 3103552 w 4603109"/>
                      <a:gd name="connsiteY430" fmla="*/ 0 h 924402"/>
                      <a:gd name="connsiteX431" fmla="*/ 3104883 w 4603109"/>
                      <a:gd name="connsiteY431" fmla="*/ 0 h 924402"/>
                      <a:gd name="connsiteX432" fmla="*/ 3120023 w 4603109"/>
                      <a:gd name="connsiteY432" fmla="*/ 0 h 924402"/>
                      <a:gd name="connsiteX433" fmla="*/ 3120445 w 4603109"/>
                      <a:gd name="connsiteY433" fmla="*/ 0 h 924402"/>
                      <a:gd name="connsiteX434" fmla="*/ 3149018 w 4603109"/>
                      <a:gd name="connsiteY434" fmla="*/ 0 h 924402"/>
                      <a:gd name="connsiteX435" fmla="*/ 3150088 w 4603109"/>
                      <a:gd name="connsiteY435" fmla="*/ 0 h 924402"/>
                      <a:gd name="connsiteX436" fmla="*/ 3150509 w 4603109"/>
                      <a:gd name="connsiteY436" fmla="*/ 0 h 924402"/>
                      <a:gd name="connsiteX437" fmla="*/ 3171054 w 4603109"/>
                      <a:gd name="connsiteY437" fmla="*/ 0 h 924402"/>
                      <a:gd name="connsiteX438" fmla="*/ 3172715 w 4603109"/>
                      <a:gd name="connsiteY438" fmla="*/ 0 h 924402"/>
                      <a:gd name="connsiteX439" fmla="*/ 3199627 w 4603109"/>
                      <a:gd name="connsiteY439" fmla="*/ 0 h 924402"/>
                      <a:gd name="connsiteX440" fmla="*/ 3201119 w 4603109"/>
                      <a:gd name="connsiteY440" fmla="*/ 0 h 924402"/>
                      <a:gd name="connsiteX441" fmla="*/ 3201287 w 4603109"/>
                      <a:gd name="connsiteY441" fmla="*/ 0 h 924402"/>
                      <a:gd name="connsiteX442" fmla="*/ 3201751 w 4603109"/>
                      <a:gd name="connsiteY442" fmla="*/ 0 h 924402"/>
                      <a:gd name="connsiteX443" fmla="*/ 3202780 w 4603109"/>
                      <a:gd name="connsiteY443" fmla="*/ 0 h 924402"/>
                      <a:gd name="connsiteX444" fmla="*/ 3217515 w 4603109"/>
                      <a:gd name="connsiteY444" fmla="*/ 0 h 924402"/>
                      <a:gd name="connsiteX445" fmla="*/ 3224152 w 4603109"/>
                      <a:gd name="connsiteY445" fmla="*/ 0 h 924402"/>
                      <a:gd name="connsiteX446" fmla="*/ 3230324 w 4603109"/>
                      <a:gd name="connsiteY446" fmla="*/ 0 h 924402"/>
                      <a:gd name="connsiteX447" fmla="*/ 3231321 w 4603109"/>
                      <a:gd name="connsiteY447" fmla="*/ 0 h 924402"/>
                      <a:gd name="connsiteX448" fmla="*/ 3231816 w 4603109"/>
                      <a:gd name="connsiteY448" fmla="*/ 0 h 924402"/>
                      <a:gd name="connsiteX449" fmla="*/ 3243763 w 4603109"/>
                      <a:gd name="connsiteY449" fmla="*/ 0 h 924402"/>
                      <a:gd name="connsiteX450" fmla="*/ 3246088 w 4603109"/>
                      <a:gd name="connsiteY450" fmla="*/ 0 h 924402"/>
                      <a:gd name="connsiteX451" fmla="*/ 3247580 w 4603109"/>
                      <a:gd name="connsiteY451" fmla="*/ 0 h 924402"/>
                      <a:gd name="connsiteX452" fmla="*/ 3247792 w 4603109"/>
                      <a:gd name="connsiteY452" fmla="*/ 0 h 924402"/>
                      <a:gd name="connsiteX453" fmla="*/ 3248214 w 4603109"/>
                      <a:gd name="connsiteY453" fmla="*/ 0 h 924402"/>
                      <a:gd name="connsiteX454" fmla="*/ 3252725 w 4603109"/>
                      <a:gd name="connsiteY454" fmla="*/ 0 h 924402"/>
                      <a:gd name="connsiteX455" fmla="*/ 3254217 w 4603109"/>
                      <a:gd name="connsiteY455" fmla="*/ 0 h 924402"/>
                      <a:gd name="connsiteX456" fmla="*/ 3260235 w 4603109"/>
                      <a:gd name="connsiteY456" fmla="*/ 0 h 924402"/>
                      <a:gd name="connsiteX457" fmla="*/ 3276787 w 4603109"/>
                      <a:gd name="connsiteY457" fmla="*/ 0 h 924402"/>
                      <a:gd name="connsiteX458" fmla="*/ 3277857 w 4603109"/>
                      <a:gd name="connsiteY458" fmla="*/ 0 h 924402"/>
                      <a:gd name="connsiteX459" fmla="*/ 3278278 w 4603109"/>
                      <a:gd name="connsiteY459" fmla="*/ 0 h 924402"/>
                      <a:gd name="connsiteX460" fmla="*/ 3290300 w 4603109"/>
                      <a:gd name="connsiteY460" fmla="*/ 0 h 924402"/>
                      <a:gd name="connsiteX461" fmla="*/ 3298823 w 4603109"/>
                      <a:gd name="connsiteY461" fmla="*/ 0 h 924402"/>
                      <a:gd name="connsiteX462" fmla="*/ 3327396 w 4603109"/>
                      <a:gd name="connsiteY462" fmla="*/ 0 h 924402"/>
                      <a:gd name="connsiteX463" fmla="*/ 3328888 w 4603109"/>
                      <a:gd name="connsiteY463" fmla="*/ 0 h 924402"/>
                      <a:gd name="connsiteX464" fmla="*/ 3329520 w 4603109"/>
                      <a:gd name="connsiteY464" fmla="*/ 0 h 924402"/>
                      <a:gd name="connsiteX465" fmla="*/ 3345284 w 4603109"/>
                      <a:gd name="connsiteY465" fmla="*/ 0 h 924402"/>
                      <a:gd name="connsiteX466" fmla="*/ 3349129 w 4603109"/>
                      <a:gd name="connsiteY466" fmla="*/ 0 h 924402"/>
                      <a:gd name="connsiteX467" fmla="*/ 3351921 w 4603109"/>
                      <a:gd name="connsiteY467" fmla="*/ 0 h 924402"/>
                      <a:gd name="connsiteX468" fmla="*/ 3358093 w 4603109"/>
                      <a:gd name="connsiteY468" fmla="*/ 0 h 924402"/>
                      <a:gd name="connsiteX469" fmla="*/ 3359585 w 4603109"/>
                      <a:gd name="connsiteY469" fmla="*/ 0 h 924402"/>
                      <a:gd name="connsiteX470" fmla="*/ 3371532 w 4603109"/>
                      <a:gd name="connsiteY470" fmla="*/ 0 h 924402"/>
                      <a:gd name="connsiteX471" fmla="*/ 3373857 w 4603109"/>
                      <a:gd name="connsiteY471" fmla="*/ 0 h 924402"/>
                      <a:gd name="connsiteX472" fmla="*/ 3375349 w 4603109"/>
                      <a:gd name="connsiteY472" fmla="*/ 0 h 924402"/>
                      <a:gd name="connsiteX473" fmla="*/ 3380494 w 4603109"/>
                      <a:gd name="connsiteY473" fmla="*/ 0 h 924402"/>
                      <a:gd name="connsiteX474" fmla="*/ 3381986 w 4603109"/>
                      <a:gd name="connsiteY474" fmla="*/ 0 h 924402"/>
                      <a:gd name="connsiteX475" fmla="*/ 3388004 w 4603109"/>
                      <a:gd name="connsiteY475" fmla="*/ 0 h 924402"/>
                      <a:gd name="connsiteX476" fmla="*/ 3408282 w 4603109"/>
                      <a:gd name="connsiteY476" fmla="*/ 0 h 924402"/>
                      <a:gd name="connsiteX477" fmla="*/ 3418069 w 4603109"/>
                      <a:gd name="connsiteY477" fmla="*/ 0 h 924402"/>
                      <a:gd name="connsiteX478" fmla="*/ 3424207 w 4603109"/>
                      <a:gd name="connsiteY478" fmla="*/ 0 h 924402"/>
                      <a:gd name="connsiteX479" fmla="*/ 3424753 w 4603109"/>
                      <a:gd name="connsiteY479" fmla="*/ 0 h 924402"/>
                      <a:gd name="connsiteX480" fmla="*/ 3452733 w 4603109"/>
                      <a:gd name="connsiteY480" fmla="*/ 0 h 924402"/>
                      <a:gd name="connsiteX481" fmla="*/ 3454818 w 4603109"/>
                      <a:gd name="connsiteY481" fmla="*/ 0 h 924402"/>
                      <a:gd name="connsiteX482" fmla="*/ 3476898 w 4603109"/>
                      <a:gd name="connsiteY482" fmla="*/ 0 h 924402"/>
                      <a:gd name="connsiteX483" fmla="*/ 3496441 w 4603109"/>
                      <a:gd name="connsiteY483" fmla="*/ 0 h 924402"/>
                      <a:gd name="connsiteX484" fmla="*/ 3509236 w 4603109"/>
                      <a:gd name="connsiteY484" fmla="*/ 0 h 924402"/>
                      <a:gd name="connsiteX485" fmla="*/ 3518886 w 4603109"/>
                      <a:gd name="connsiteY485" fmla="*/ 0 h 924402"/>
                      <a:gd name="connsiteX486" fmla="*/ 3528336 w 4603109"/>
                      <a:gd name="connsiteY486" fmla="*/ 0 h 924402"/>
                      <a:gd name="connsiteX487" fmla="*/ 3536051 w 4603109"/>
                      <a:gd name="connsiteY487" fmla="*/ 0 h 924402"/>
                      <a:gd name="connsiteX488" fmla="*/ 3539301 w 4603109"/>
                      <a:gd name="connsiteY488" fmla="*/ 0 h 924402"/>
                      <a:gd name="connsiteX489" fmla="*/ 3540361 w 4603109"/>
                      <a:gd name="connsiteY489" fmla="*/ 0 h 924402"/>
                      <a:gd name="connsiteX490" fmla="*/ 3544807 w 4603109"/>
                      <a:gd name="connsiteY490" fmla="*/ 0 h 924402"/>
                      <a:gd name="connsiteX491" fmla="*/ 3551976 w 4603109"/>
                      <a:gd name="connsiteY491" fmla="*/ 0 h 924402"/>
                      <a:gd name="connsiteX492" fmla="*/ 3552522 w 4603109"/>
                      <a:gd name="connsiteY492" fmla="*/ 0 h 924402"/>
                      <a:gd name="connsiteX493" fmla="*/ 3564420 w 4603109"/>
                      <a:gd name="connsiteY493" fmla="*/ 0 h 924402"/>
                      <a:gd name="connsiteX494" fmla="*/ 3570426 w 4603109"/>
                      <a:gd name="connsiteY494" fmla="*/ 0 h 924402"/>
                      <a:gd name="connsiteX495" fmla="*/ 3574872 w 4603109"/>
                      <a:gd name="connsiteY495" fmla="*/ 0 h 924402"/>
                      <a:gd name="connsiteX496" fmla="*/ 3580502 w 4603109"/>
                      <a:gd name="connsiteY496" fmla="*/ 0 h 924402"/>
                      <a:gd name="connsiteX497" fmla="*/ 3582587 w 4603109"/>
                      <a:gd name="connsiteY497" fmla="*/ 0 h 924402"/>
                      <a:gd name="connsiteX498" fmla="*/ 3624210 w 4603109"/>
                      <a:gd name="connsiteY498" fmla="*/ 0 h 924402"/>
                      <a:gd name="connsiteX499" fmla="*/ 3637005 w 4603109"/>
                      <a:gd name="connsiteY499" fmla="*/ 0 h 924402"/>
                      <a:gd name="connsiteX500" fmla="*/ 3646655 w 4603109"/>
                      <a:gd name="connsiteY500" fmla="*/ 0 h 924402"/>
                      <a:gd name="connsiteX501" fmla="*/ 3656105 w 4603109"/>
                      <a:gd name="connsiteY501" fmla="*/ 0 h 924402"/>
                      <a:gd name="connsiteX502" fmla="*/ 3667070 w 4603109"/>
                      <a:gd name="connsiteY502" fmla="*/ 0 h 924402"/>
                      <a:gd name="connsiteX503" fmla="*/ 3668130 w 4603109"/>
                      <a:gd name="connsiteY503" fmla="*/ 0 h 924402"/>
                      <a:gd name="connsiteX504" fmla="*/ 3669786 w 4603109"/>
                      <a:gd name="connsiteY504" fmla="*/ 0 h 924402"/>
                      <a:gd name="connsiteX505" fmla="*/ 3672576 w 4603109"/>
                      <a:gd name="connsiteY505" fmla="*/ 0 h 924402"/>
                      <a:gd name="connsiteX506" fmla="*/ 3692189 w 4603109"/>
                      <a:gd name="connsiteY506" fmla="*/ 0 h 924402"/>
                      <a:gd name="connsiteX507" fmla="*/ 3698195 w 4603109"/>
                      <a:gd name="connsiteY507" fmla="*/ 0 h 924402"/>
                      <a:gd name="connsiteX508" fmla="*/ 3702641 w 4603109"/>
                      <a:gd name="connsiteY508" fmla="*/ 0 h 924402"/>
                      <a:gd name="connsiteX509" fmla="*/ 3744863 w 4603109"/>
                      <a:gd name="connsiteY509" fmla="*/ 0 h 924402"/>
                      <a:gd name="connsiteX510" fmla="*/ 3745285 w 4603109"/>
                      <a:gd name="connsiteY510" fmla="*/ 0 h 924402"/>
                      <a:gd name="connsiteX511" fmla="*/ 3795894 w 4603109"/>
                      <a:gd name="connsiteY511" fmla="*/ 0 h 924402"/>
                      <a:gd name="connsiteX512" fmla="*/ 3797555 w 4603109"/>
                      <a:gd name="connsiteY512" fmla="*/ 0 h 924402"/>
                      <a:gd name="connsiteX513" fmla="*/ 3826591 w 4603109"/>
                      <a:gd name="connsiteY513" fmla="*/ 0 h 924402"/>
                      <a:gd name="connsiteX514" fmla="*/ 3842355 w 4603109"/>
                      <a:gd name="connsiteY514" fmla="*/ 0 h 924402"/>
                      <a:gd name="connsiteX515" fmla="*/ 3848992 w 4603109"/>
                      <a:gd name="connsiteY515" fmla="*/ 0 h 924402"/>
                      <a:gd name="connsiteX516" fmla="*/ 3872632 w 4603109"/>
                      <a:gd name="connsiteY516" fmla="*/ 0 h 924402"/>
                      <a:gd name="connsiteX517" fmla="*/ 3873054 w 4603109"/>
                      <a:gd name="connsiteY517" fmla="*/ 0 h 924402"/>
                      <a:gd name="connsiteX518" fmla="*/ 3885075 w 4603109"/>
                      <a:gd name="connsiteY518" fmla="*/ 0 h 924402"/>
                      <a:gd name="connsiteX519" fmla="*/ 3923663 w 4603109"/>
                      <a:gd name="connsiteY519" fmla="*/ 0 h 924402"/>
                      <a:gd name="connsiteX520" fmla="*/ 3954360 w 4603109"/>
                      <a:gd name="connsiteY520" fmla="*/ 0 h 924402"/>
                      <a:gd name="connsiteX521" fmla="*/ 3970124 w 4603109"/>
                      <a:gd name="connsiteY521" fmla="*/ 0 h 924402"/>
                      <a:gd name="connsiteX522" fmla="*/ 3976761 w 4603109"/>
                      <a:gd name="connsiteY522" fmla="*/ 0 h 924402"/>
                      <a:gd name="connsiteX523" fmla="*/ 4012844 w 4603109"/>
                      <a:gd name="connsiteY523" fmla="*/ 0 h 924402"/>
                      <a:gd name="connsiteX524" fmla="*/ 4049593 w 4603109"/>
                      <a:gd name="connsiteY524" fmla="*/ 0 h 924402"/>
                      <a:gd name="connsiteX525" fmla="*/ 4169647 w 4603109"/>
                      <a:gd name="connsiteY525" fmla="*/ 0 h 924402"/>
                      <a:gd name="connsiteX526" fmla="*/ 4177362 w 4603109"/>
                      <a:gd name="connsiteY526" fmla="*/ 0 h 924402"/>
                      <a:gd name="connsiteX527" fmla="*/ 4297416 w 4603109"/>
                      <a:gd name="connsiteY527" fmla="*/ 0 h 924402"/>
                      <a:gd name="connsiteX528" fmla="*/ 4379339 w 4603109"/>
                      <a:gd name="connsiteY528" fmla="*/ 47054 h 924402"/>
                      <a:gd name="connsiteX529" fmla="*/ 4591731 w 4603109"/>
                      <a:gd name="connsiteY529" fmla="*/ 415146 h 924402"/>
                      <a:gd name="connsiteX530" fmla="*/ 4591731 w 4603109"/>
                      <a:gd name="connsiteY530" fmla="*/ 509257 h 924402"/>
                      <a:gd name="connsiteX531" fmla="*/ 4379339 w 4603109"/>
                      <a:gd name="connsiteY531" fmla="*/ 877348 h 924402"/>
                      <a:gd name="connsiteX532" fmla="*/ 4297416 w 4603109"/>
                      <a:gd name="connsiteY532" fmla="*/ 924402 h 924402"/>
                      <a:gd name="connsiteX533" fmla="*/ 4169647 w 4603109"/>
                      <a:gd name="connsiteY533" fmla="*/ 924402 h 924402"/>
                      <a:gd name="connsiteX534" fmla="*/ 3976761 w 4603109"/>
                      <a:gd name="connsiteY534" fmla="*/ 924402 h 924402"/>
                      <a:gd name="connsiteX535" fmla="*/ 3872632 w 4603109"/>
                      <a:gd name="connsiteY535" fmla="*/ 924402 h 924402"/>
                      <a:gd name="connsiteX536" fmla="*/ 3848992 w 4603109"/>
                      <a:gd name="connsiteY536" fmla="*/ 924402 h 924402"/>
                      <a:gd name="connsiteX537" fmla="*/ 3744863 w 4603109"/>
                      <a:gd name="connsiteY537" fmla="*/ 924402 h 924402"/>
                      <a:gd name="connsiteX538" fmla="*/ 3702641 w 4603109"/>
                      <a:gd name="connsiteY538" fmla="*/ 924402 h 924402"/>
                      <a:gd name="connsiteX539" fmla="*/ 3672576 w 4603109"/>
                      <a:gd name="connsiteY539" fmla="*/ 924402 h 924402"/>
                      <a:gd name="connsiteX540" fmla="*/ 3656105 w 4603109"/>
                      <a:gd name="connsiteY540" fmla="*/ 924402 h 924402"/>
                      <a:gd name="connsiteX541" fmla="*/ 3574872 w 4603109"/>
                      <a:gd name="connsiteY541" fmla="*/ 924402 h 924402"/>
                      <a:gd name="connsiteX542" fmla="*/ 3551976 w 4603109"/>
                      <a:gd name="connsiteY542" fmla="*/ 924402 h 924402"/>
                      <a:gd name="connsiteX543" fmla="*/ 3544807 w 4603109"/>
                      <a:gd name="connsiteY543" fmla="*/ 924402 h 924402"/>
                      <a:gd name="connsiteX544" fmla="*/ 3528336 w 4603109"/>
                      <a:gd name="connsiteY544" fmla="*/ 924402 h 924402"/>
                      <a:gd name="connsiteX545" fmla="*/ 3424207 w 4603109"/>
                      <a:gd name="connsiteY545" fmla="*/ 924402 h 924402"/>
                      <a:gd name="connsiteX546" fmla="*/ 3381986 w 4603109"/>
                      <a:gd name="connsiteY546" fmla="*/ 924402 h 924402"/>
                      <a:gd name="connsiteX547" fmla="*/ 3380494 w 4603109"/>
                      <a:gd name="connsiteY547" fmla="*/ 924402 h 924402"/>
                      <a:gd name="connsiteX548" fmla="*/ 3351921 w 4603109"/>
                      <a:gd name="connsiteY548" fmla="*/ 924402 h 924402"/>
                      <a:gd name="connsiteX549" fmla="*/ 3277857 w 4603109"/>
                      <a:gd name="connsiteY549" fmla="*/ 924402 h 924402"/>
                      <a:gd name="connsiteX550" fmla="*/ 3254217 w 4603109"/>
                      <a:gd name="connsiteY550" fmla="*/ 924402 h 924402"/>
                      <a:gd name="connsiteX551" fmla="*/ 3252725 w 4603109"/>
                      <a:gd name="connsiteY551" fmla="*/ 924402 h 924402"/>
                      <a:gd name="connsiteX552" fmla="*/ 3247792 w 4603109"/>
                      <a:gd name="connsiteY552" fmla="*/ 924402 h 924402"/>
                      <a:gd name="connsiteX553" fmla="*/ 3231321 w 4603109"/>
                      <a:gd name="connsiteY553" fmla="*/ 924402 h 924402"/>
                      <a:gd name="connsiteX554" fmla="*/ 3224152 w 4603109"/>
                      <a:gd name="connsiteY554" fmla="*/ 924402 h 924402"/>
                      <a:gd name="connsiteX555" fmla="*/ 3150088 w 4603109"/>
                      <a:gd name="connsiteY555" fmla="*/ 924402 h 924402"/>
                      <a:gd name="connsiteX556" fmla="*/ 3120023 w 4603109"/>
                      <a:gd name="connsiteY556" fmla="*/ 924402 h 924402"/>
                      <a:gd name="connsiteX557" fmla="*/ 3104883 w 4603109"/>
                      <a:gd name="connsiteY557" fmla="*/ 924402 h 924402"/>
                      <a:gd name="connsiteX558" fmla="*/ 3103552 w 4603109"/>
                      <a:gd name="connsiteY558" fmla="*/ 924402 h 924402"/>
                      <a:gd name="connsiteX559" fmla="*/ 3077801 w 4603109"/>
                      <a:gd name="connsiteY559" fmla="*/ 924402 h 924402"/>
                      <a:gd name="connsiteX560" fmla="*/ 3061330 w 4603109"/>
                      <a:gd name="connsiteY560" fmla="*/ 924402 h 924402"/>
                      <a:gd name="connsiteX561" fmla="*/ 3031265 w 4603109"/>
                      <a:gd name="connsiteY561" fmla="*/ 924402 h 924402"/>
                      <a:gd name="connsiteX562" fmla="*/ 2977114 w 4603109"/>
                      <a:gd name="connsiteY562" fmla="*/ 924402 h 924402"/>
                      <a:gd name="connsiteX563" fmla="*/ 2957200 w 4603109"/>
                      <a:gd name="connsiteY563" fmla="*/ 924402 h 924402"/>
                      <a:gd name="connsiteX564" fmla="*/ 2955709 w 4603109"/>
                      <a:gd name="connsiteY564" fmla="*/ 924402 h 924402"/>
                      <a:gd name="connsiteX565" fmla="*/ 2950032 w 4603109"/>
                      <a:gd name="connsiteY565" fmla="*/ 924402 h 924402"/>
                      <a:gd name="connsiteX566" fmla="*/ 2933561 w 4603109"/>
                      <a:gd name="connsiteY566" fmla="*/ 924402 h 924402"/>
                      <a:gd name="connsiteX567" fmla="*/ 2927136 w 4603109"/>
                      <a:gd name="connsiteY567" fmla="*/ 924402 h 924402"/>
                      <a:gd name="connsiteX568" fmla="*/ 2903496 w 4603109"/>
                      <a:gd name="connsiteY568" fmla="*/ 924402 h 924402"/>
                      <a:gd name="connsiteX569" fmla="*/ 2829431 w 4603109"/>
                      <a:gd name="connsiteY569" fmla="*/ 924402 h 924402"/>
                      <a:gd name="connsiteX570" fmla="*/ 2827940 w 4603109"/>
                      <a:gd name="connsiteY570" fmla="*/ 924402 h 924402"/>
                      <a:gd name="connsiteX571" fmla="*/ 2799367 w 4603109"/>
                      <a:gd name="connsiteY571" fmla="*/ 924402 h 924402"/>
                      <a:gd name="connsiteX572" fmla="*/ 2785719 w 4603109"/>
                      <a:gd name="connsiteY572" fmla="*/ 924402 h 924402"/>
                      <a:gd name="connsiteX573" fmla="*/ 2784228 w 4603109"/>
                      <a:gd name="connsiteY573" fmla="*/ 924402 h 924402"/>
                      <a:gd name="connsiteX574" fmla="*/ 2757146 w 4603109"/>
                      <a:gd name="connsiteY574" fmla="*/ 924402 h 924402"/>
                      <a:gd name="connsiteX575" fmla="*/ 2755654 w 4603109"/>
                      <a:gd name="connsiteY575" fmla="*/ 924402 h 924402"/>
                      <a:gd name="connsiteX576" fmla="*/ 2680098 w 4603109"/>
                      <a:gd name="connsiteY576" fmla="*/ 924402 h 924402"/>
                      <a:gd name="connsiteX577" fmla="*/ 2657950 w 4603109"/>
                      <a:gd name="connsiteY577" fmla="*/ 924402 h 924402"/>
                      <a:gd name="connsiteX578" fmla="*/ 2656459 w 4603109"/>
                      <a:gd name="connsiteY578" fmla="*/ 924402 h 924402"/>
                      <a:gd name="connsiteX579" fmla="*/ 2653017 w 4603109"/>
                      <a:gd name="connsiteY579" fmla="*/ 924402 h 924402"/>
                      <a:gd name="connsiteX580" fmla="*/ 2636545 w 4603109"/>
                      <a:gd name="connsiteY580" fmla="*/ 924402 h 924402"/>
                      <a:gd name="connsiteX581" fmla="*/ 2629377 w 4603109"/>
                      <a:gd name="connsiteY581" fmla="*/ 924402 h 924402"/>
                      <a:gd name="connsiteX582" fmla="*/ 2627885 w 4603109"/>
                      <a:gd name="connsiteY582" fmla="*/ 924402 h 924402"/>
                      <a:gd name="connsiteX583" fmla="*/ 2606481 w 4603109"/>
                      <a:gd name="connsiteY583" fmla="*/ 924402 h 924402"/>
                      <a:gd name="connsiteX584" fmla="*/ 2552329 w 4603109"/>
                      <a:gd name="connsiteY584" fmla="*/ 924402 h 924402"/>
                      <a:gd name="connsiteX585" fmla="*/ 2525248 w 4603109"/>
                      <a:gd name="connsiteY585" fmla="*/ 924402 h 924402"/>
                      <a:gd name="connsiteX586" fmla="*/ 2510108 w 4603109"/>
                      <a:gd name="connsiteY586" fmla="*/ 924402 h 924402"/>
                      <a:gd name="connsiteX587" fmla="*/ 2508776 w 4603109"/>
                      <a:gd name="connsiteY587" fmla="*/ 924402 h 924402"/>
                      <a:gd name="connsiteX588" fmla="*/ 2480043 w 4603109"/>
                      <a:gd name="connsiteY588" fmla="*/ 924402 h 924402"/>
                      <a:gd name="connsiteX589" fmla="*/ 2478712 w 4603109"/>
                      <a:gd name="connsiteY589" fmla="*/ 924402 h 924402"/>
                      <a:gd name="connsiteX590" fmla="*/ 2463572 w 4603109"/>
                      <a:gd name="connsiteY590" fmla="*/ 924402 h 924402"/>
                      <a:gd name="connsiteX591" fmla="*/ 2436490 w 4603109"/>
                      <a:gd name="connsiteY591" fmla="*/ 924402 h 924402"/>
                      <a:gd name="connsiteX592" fmla="*/ 2382339 w 4603109"/>
                      <a:gd name="connsiteY592" fmla="*/ 924402 h 924402"/>
                      <a:gd name="connsiteX593" fmla="*/ 2360934 w 4603109"/>
                      <a:gd name="connsiteY593" fmla="*/ 924402 h 924402"/>
                      <a:gd name="connsiteX594" fmla="*/ 2359443 w 4603109"/>
                      <a:gd name="connsiteY594" fmla="*/ 924402 h 924402"/>
                      <a:gd name="connsiteX595" fmla="*/ 2352274 w 4603109"/>
                      <a:gd name="connsiteY595" fmla="*/ 924402 h 924402"/>
                      <a:gd name="connsiteX596" fmla="*/ 2335803 w 4603109"/>
                      <a:gd name="connsiteY596" fmla="*/ 924402 h 924402"/>
                      <a:gd name="connsiteX597" fmla="*/ 2332360 w 4603109"/>
                      <a:gd name="connsiteY597" fmla="*/ 924402 h 924402"/>
                      <a:gd name="connsiteX598" fmla="*/ 2332328 w 4603109"/>
                      <a:gd name="connsiteY598" fmla="*/ 924402 h 924402"/>
                      <a:gd name="connsiteX599" fmla="*/ 2330869 w 4603109"/>
                      <a:gd name="connsiteY599" fmla="*/ 924402 h 924402"/>
                      <a:gd name="connsiteX600" fmla="*/ 2308721 w 4603109"/>
                      <a:gd name="connsiteY600" fmla="*/ 924402 h 924402"/>
                      <a:gd name="connsiteX601" fmla="*/ 2233165 w 4603109"/>
                      <a:gd name="connsiteY601" fmla="*/ 924402 h 924402"/>
                      <a:gd name="connsiteX602" fmla="*/ 2231674 w 4603109"/>
                      <a:gd name="connsiteY602" fmla="*/ 924402 h 924402"/>
                      <a:gd name="connsiteX603" fmla="*/ 2204591 w 4603109"/>
                      <a:gd name="connsiteY603" fmla="*/ 924402 h 924402"/>
                      <a:gd name="connsiteX604" fmla="*/ 2204559 w 4603109"/>
                      <a:gd name="connsiteY604" fmla="*/ 924402 h 924402"/>
                      <a:gd name="connsiteX605" fmla="*/ 2203100 w 4603109"/>
                      <a:gd name="connsiteY605" fmla="*/ 924402 h 924402"/>
                      <a:gd name="connsiteX606" fmla="*/ 2189452 w 4603109"/>
                      <a:gd name="connsiteY606" fmla="*/ 924402 h 924402"/>
                      <a:gd name="connsiteX607" fmla="*/ 2160879 w 4603109"/>
                      <a:gd name="connsiteY607" fmla="*/ 924402 h 924402"/>
                      <a:gd name="connsiteX608" fmla="*/ 2159388 w 4603109"/>
                      <a:gd name="connsiteY608" fmla="*/ 924402 h 924402"/>
                      <a:gd name="connsiteX609" fmla="*/ 2085323 w 4603109"/>
                      <a:gd name="connsiteY609" fmla="*/ 924402 h 924402"/>
                      <a:gd name="connsiteX610" fmla="*/ 2077294 w 4603109"/>
                      <a:gd name="connsiteY610" fmla="*/ 924402 h 924402"/>
                      <a:gd name="connsiteX611" fmla="*/ 2061683 w 4603109"/>
                      <a:gd name="connsiteY611" fmla="*/ 924402 h 924402"/>
                      <a:gd name="connsiteX612" fmla="*/ 2055258 w 4603109"/>
                      <a:gd name="connsiteY612" fmla="*/ 924402 h 924402"/>
                      <a:gd name="connsiteX613" fmla="*/ 2038787 w 4603109"/>
                      <a:gd name="connsiteY613" fmla="*/ 924402 h 924402"/>
                      <a:gd name="connsiteX614" fmla="*/ 2033110 w 4603109"/>
                      <a:gd name="connsiteY614" fmla="*/ 924402 h 924402"/>
                      <a:gd name="connsiteX615" fmla="*/ 2031619 w 4603109"/>
                      <a:gd name="connsiteY615" fmla="*/ 924402 h 924402"/>
                      <a:gd name="connsiteX616" fmla="*/ 2011705 w 4603109"/>
                      <a:gd name="connsiteY616" fmla="*/ 924402 h 924402"/>
                      <a:gd name="connsiteX617" fmla="*/ 1957554 w 4603109"/>
                      <a:gd name="connsiteY617" fmla="*/ 924402 h 924402"/>
                      <a:gd name="connsiteX618" fmla="*/ 1949525 w 4603109"/>
                      <a:gd name="connsiteY618" fmla="*/ 924402 h 924402"/>
                      <a:gd name="connsiteX619" fmla="*/ 1927489 w 4603109"/>
                      <a:gd name="connsiteY619" fmla="*/ 924402 h 924402"/>
                      <a:gd name="connsiteX620" fmla="*/ 1911018 w 4603109"/>
                      <a:gd name="connsiteY620" fmla="*/ 924402 h 924402"/>
                      <a:gd name="connsiteX621" fmla="*/ 1907543 w 4603109"/>
                      <a:gd name="connsiteY621" fmla="*/ 924402 h 924402"/>
                      <a:gd name="connsiteX622" fmla="*/ 1885268 w 4603109"/>
                      <a:gd name="connsiteY622" fmla="*/ 924402 h 924402"/>
                      <a:gd name="connsiteX623" fmla="*/ 1883936 w 4603109"/>
                      <a:gd name="connsiteY623" fmla="*/ 924402 h 924402"/>
                      <a:gd name="connsiteX624" fmla="*/ 1868796 w 4603109"/>
                      <a:gd name="connsiteY624" fmla="*/ 924402 h 924402"/>
                      <a:gd name="connsiteX625" fmla="*/ 1838732 w 4603109"/>
                      <a:gd name="connsiteY625" fmla="*/ 924402 h 924402"/>
                      <a:gd name="connsiteX626" fmla="*/ 1779774 w 4603109"/>
                      <a:gd name="connsiteY626" fmla="*/ 924402 h 924402"/>
                      <a:gd name="connsiteX627" fmla="*/ 1764668 w 4603109"/>
                      <a:gd name="connsiteY627" fmla="*/ 924402 h 924402"/>
                      <a:gd name="connsiteX628" fmla="*/ 1757499 w 4603109"/>
                      <a:gd name="connsiteY628" fmla="*/ 924402 h 924402"/>
                      <a:gd name="connsiteX629" fmla="*/ 1741027 w 4603109"/>
                      <a:gd name="connsiteY629" fmla="*/ 924402 h 924402"/>
                      <a:gd name="connsiteX630" fmla="*/ 1737552 w 4603109"/>
                      <a:gd name="connsiteY630" fmla="*/ 924402 h 924402"/>
                      <a:gd name="connsiteX631" fmla="*/ 1736094 w 4603109"/>
                      <a:gd name="connsiteY631" fmla="*/ 924402 h 924402"/>
                      <a:gd name="connsiteX632" fmla="*/ 1734603 w 4603109"/>
                      <a:gd name="connsiteY632" fmla="*/ 924402 h 924402"/>
                      <a:gd name="connsiteX633" fmla="*/ 1710963 w 4603109"/>
                      <a:gd name="connsiteY633" fmla="*/ 924402 h 924402"/>
                      <a:gd name="connsiteX634" fmla="*/ 1707488 w 4603109"/>
                      <a:gd name="connsiteY634" fmla="*/ 924402 h 924402"/>
                      <a:gd name="connsiteX635" fmla="*/ 1652509 w 4603109"/>
                      <a:gd name="connsiteY635" fmla="*/ 924402 h 924402"/>
                      <a:gd name="connsiteX636" fmla="*/ 1636899 w 4603109"/>
                      <a:gd name="connsiteY636" fmla="*/ 924402 h 924402"/>
                      <a:gd name="connsiteX637" fmla="*/ 1609783 w 4603109"/>
                      <a:gd name="connsiteY637" fmla="*/ 924402 h 924402"/>
                      <a:gd name="connsiteX638" fmla="*/ 1608325 w 4603109"/>
                      <a:gd name="connsiteY638" fmla="*/ 924402 h 924402"/>
                      <a:gd name="connsiteX639" fmla="*/ 1606834 w 4603109"/>
                      <a:gd name="connsiteY639" fmla="*/ 924402 h 924402"/>
                      <a:gd name="connsiteX640" fmla="*/ 1579719 w 4603109"/>
                      <a:gd name="connsiteY640" fmla="*/ 924402 h 924402"/>
                      <a:gd name="connsiteX641" fmla="*/ 1564612 w 4603109"/>
                      <a:gd name="connsiteY641" fmla="*/ 924402 h 924402"/>
                      <a:gd name="connsiteX642" fmla="*/ 1524740 w 4603109"/>
                      <a:gd name="connsiteY642" fmla="*/ 924402 h 924402"/>
                      <a:gd name="connsiteX643" fmla="*/ 1482518 w 4603109"/>
                      <a:gd name="connsiteY643" fmla="*/ 924402 h 924402"/>
                      <a:gd name="connsiteX644" fmla="*/ 1460483 w 4603109"/>
                      <a:gd name="connsiteY644" fmla="*/ 924402 h 924402"/>
                      <a:gd name="connsiteX645" fmla="*/ 1452454 w 4603109"/>
                      <a:gd name="connsiteY645" fmla="*/ 924402 h 924402"/>
                      <a:gd name="connsiteX646" fmla="*/ 1444011 w 4603109"/>
                      <a:gd name="connsiteY646" fmla="*/ 924402 h 924402"/>
                      <a:gd name="connsiteX647" fmla="*/ 1436843 w 4603109"/>
                      <a:gd name="connsiteY647" fmla="*/ 924402 h 924402"/>
                      <a:gd name="connsiteX648" fmla="*/ 1413947 w 4603109"/>
                      <a:gd name="connsiteY648" fmla="*/ 924402 h 924402"/>
                      <a:gd name="connsiteX649" fmla="*/ 1354749 w 4603109"/>
                      <a:gd name="connsiteY649" fmla="*/ 924402 h 924402"/>
                      <a:gd name="connsiteX650" fmla="*/ 1332714 w 4603109"/>
                      <a:gd name="connsiteY650" fmla="*/ 924402 h 924402"/>
                      <a:gd name="connsiteX651" fmla="*/ 1324685 w 4603109"/>
                      <a:gd name="connsiteY651" fmla="*/ 924402 h 924402"/>
                      <a:gd name="connsiteX652" fmla="*/ 1316242 w 4603109"/>
                      <a:gd name="connsiteY652" fmla="*/ 924402 h 924402"/>
                      <a:gd name="connsiteX653" fmla="*/ 1312767 w 4603109"/>
                      <a:gd name="connsiteY653" fmla="*/ 924402 h 924402"/>
                      <a:gd name="connsiteX654" fmla="*/ 1286178 w 4603109"/>
                      <a:gd name="connsiteY654" fmla="*/ 924402 h 924402"/>
                      <a:gd name="connsiteX655" fmla="*/ 1282703 w 4603109"/>
                      <a:gd name="connsiteY655" fmla="*/ 924402 h 924402"/>
                      <a:gd name="connsiteX656" fmla="*/ 1243956 w 4603109"/>
                      <a:gd name="connsiteY656" fmla="*/ 924402 h 924402"/>
                      <a:gd name="connsiteX657" fmla="*/ 1184998 w 4603109"/>
                      <a:gd name="connsiteY657" fmla="*/ 924402 h 924402"/>
                      <a:gd name="connsiteX658" fmla="*/ 1154934 w 4603109"/>
                      <a:gd name="connsiteY658" fmla="*/ 924402 h 924402"/>
                      <a:gd name="connsiteX659" fmla="*/ 1139828 w 4603109"/>
                      <a:gd name="connsiteY659" fmla="*/ 924402 h 924402"/>
                      <a:gd name="connsiteX660" fmla="*/ 1116187 w 4603109"/>
                      <a:gd name="connsiteY660" fmla="*/ 924402 h 924402"/>
                      <a:gd name="connsiteX661" fmla="*/ 1112712 w 4603109"/>
                      <a:gd name="connsiteY661" fmla="*/ 924402 h 924402"/>
                      <a:gd name="connsiteX662" fmla="*/ 1057734 w 4603109"/>
                      <a:gd name="connsiteY662" fmla="*/ 924402 h 924402"/>
                      <a:gd name="connsiteX663" fmla="*/ 1027669 w 4603109"/>
                      <a:gd name="connsiteY663" fmla="*/ 924402 h 924402"/>
                      <a:gd name="connsiteX664" fmla="*/ 1012059 w 4603109"/>
                      <a:gd name="connsiteY664" fmla="*/ 924402 h 924402"/>
                      <a:gd name="connsiteX665" fmla="*/ 984943 w 4603109"/>
                      <a:gd name="connsiteY665" fmla="*/ 924402 h 924402"/>
                      <a:gd name="connsiteX666" fmla="*/ 929965 w 4603109"/>
                      <a:gd name="connsiteY666" fmla="*/ 924402 h 924402"/>
                      <a:gd name="connsiteX667" fmla="*/ 899900 w 4603109"/>
                      <a:gd name="connsiteY667" fmla="*/ 924402 h 924402"/>
                      <a:gd name="connsiteX668" fmla="*/ 857678 w 4603109"/>
                      <a:gd name="connsiteY668" fmla="*/ 924402 h 924402"/>
                      <a:gd name="connsiteX669" fmla="*/ 819171 w 4603109"/>
                      <a:gd name="connsiteY669" fmla="*/ 924402 h 924402"/>
                      <a:gd name="connsiteX670" fmla="*/ 729909 w 4603109"/>
                      <a:gd name="connsiteY670" fmla="*/ 924402 h 924402"/>
                      <a:gd name="connsiteX671" fmla="*/ 691402 w 4603109"/>
                      <a:gd name="connsiteY671" fmla="*/ 924402 h 924402"/>
                      <a:gd name="connsiteX672" fmla="*/ 687927 w 4603109"/>
                      <a:gd name="connsiteY672" fmla="*/ 924402 h 924402"/>
                      <a:gd name="connsiteX673" fmla="*/ 560158 w 4603109"/>
                      <a:gd name="connsiteY673" fmla="*/ 924402 h 924402"/>
                      <a:gd name="connsiteX674" fmla="*/ 432894 w 4603109"/>
                      <a:gd name="connsiteY674" fmla="*/ 924402 h 924402"/>
                      <a:gd name="connsiteX675" fmla="*/ 305125 w 4603109"/>
                      <a:gd name="connsiteY675" fmla="*/ 924402 h 924402"/>
                      <a:gd name="connsiteX676" fmla="*/ 223202 w 4603109"/>
                      <a:gd name="connsiteY676" fmla="*/ 877348 h 924402"/>
                      <a:gd name="connsiteX677" fmla="*/ 10809 w 4603109"/>
                      <a:gd name="connsiteY677" fmla="*/ 509257 h 924402"/>
                      <a:gd name="connsiteX678" fmla="*/ 10809 w 4603109"/>
                      <a:gd name="connsiteY678" fmla="*/ 415146 h 924402"/>
                      <a:gd name="connsiteX679" fmla="*/ 223202 w 4603109"/>
                      <a:gd name="connsiteY679" fmla="*/ 47054 h 924402"/>
                      <a:gd name="connsiteX680" fmla="*/ 305125 w 4603109"/>
                      <a:gd name="connsiteY680" fmla="*/ 0 h 924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</a:cxnLst>
                    <a:rect l="l" t="t" r="r" b="b"/>
                    <a:pathLst>
                      <a:path w="4603109" h="924402">
                        <a:moveTo>
                          <a:pt x="305125" y="0"/>
                        </a:moveTo>
                        <a:lnTo>
                          <a:pt x="432894" y="0"/>
                        </a:lnTo>
                        <a:lnTo>
                          <a:pt x="445336" y="0"/>
                        </a:lnTo>
                        <a:cubicBezTo>
                          <a:pt x="485989" y="0"/>
                          <a:pt x="520835" y="0"/>
                          <a:pt x="550703" y="0"/>
                        </a:cubicBezTo>
                        <a:lnTo>
                          <a:pt x="560158" y="0"/>
                        </a:lnTo>
                        <a:lnTo>
                          <a:pt x="573105" y="0"/>
                        </a:lnTo>
                        <a:lnTo>
                          <a:pt x="626202" y="0"/>
                        </a:lnTo>
                        <a:cubicBezTo>
                          <a:pt x="646943" y="0"/>
                          <a:pt x="663537" y="0"/>
                          <a:pt x="676811" y="0"/>
                        </a:cubicBezTo>
                        <a:lnTo>
                          <a:pt x="678472" y="0"/>
                        </a:lnTo>
                        <a:lnTo>
                          <a:pt x="687927" y="0"/>
                        </a:lnTo>
                        <a:lnTo>
                          <a:pt x="691402" y="0"/>
                        </a:lnTo>
                        <a:lnTo>
                          <a:pt x="700371" y="0"/>
                        </a:lnTo>
                        <a:lnTo>
                          <a:pt x="707508" y="0"/>
                        </a:lnTo>
                        <a:cubicBezTo>
                          <a:pt x="729909" y="0"/>
                          <a:pt x="729909" y="0"/>
                          <a:pt x="729909" y="0"/>
                        </a:cubicBezTo>
                        <a:lnTo>
                          <a:pt x="753971" y="0"/>
                        </a:lnTo>
                        <a:lnTo>
                          <a:pt x="804580" y="0"/>
                        </a:lnTo>
                        <a:lnTo>
                          <a:pt x="805737" y="0"/>
                        </a:lnTo>
                        <a:lnTo>
                          <a:pt x="819171" y="0"/>
                        </a:lnTo>
                        <a:lnTo>
                          <a:pt x="828140" y="0"/>
                        </a:lnTo>
                        <a:lnTo>
                          <a:pt x="831615" y="0"/>
                        </a:lnTo>
                        <a:lnTo>
                          <a:pt x="835277" y="0"/>
                        </a:lnTo>
                        <a:lnTo>
                          <a:pt x="857678" y="0"/>
                        </a:lnTo>
                        <a:lnTo>
                          <a:pt x="864889" y="0"/>
                        </a:lnTo>
                        <a:lnTo>
                          <a:pt x="899900" y="0"/>
                        </a:lnTo>
                        <a:lnTo>
                          <a:pt x="909341" y="0"/>
                        </a:lnTo>
                        <a:lnTo>
                          <a:pt x="929965" y="0"/>
                        </a:lnTo>
                        <a:lnTo>
                          <a:pt x="933506" y="0"/>
                        </a:lnTo>
                        <a:lnTo>
                          <a:pt x="936982" y="0"/>
                        </a:lnTo>
                        <a:lnTo>
                          <a:pt x="959384" y="0"/>
                        </a:lnTo>
                        <a:lnTo>
                          <a:pt x="962542" y="0"/>
                        </a:lnTo>
                        <a:lnTo>
                          <a:pt x="984943" y="0"/>
                        </a:lnTo>
                        <a:lnTo>
                          <a:pt x="992658" y="0"/>
                        </a:lnTo>
                        <a:lnTo>
                          <a:pt x="1012059" y="0"/>
                        </a:lnTo>
                        <a:lnTo>
                          <a:pt x="1012480" y="0"/>
                        </a:lnTo>
                        <a:lnTo>
                          <a:pt x="1027669" y="0"/>
                        </a:lnTo>
                        <a:lnTo>
                          <a:pt x="1037110" y="0"/>
                        </a:lnTo>
                        <a:lnTo>
                          <a:pt x="1040112" y="0"/>
                        </a:lnTo>
                        <a:lnTo>
                          <a:pt x="1057734" y="0"/>
                        </a:lnTo>
                        <a:lnTo>
                          <a:pt x="1064751" y="0"/>
                        </a:lnTo>
                        <a:lnTo>
                          <a:pt x="1070177" y="0"/>
                        </a:lnTo>
                        <a:lnTo>
                          <a:pt x="1072436" y="0"/>
                        </a:lnTo>
                        <a:lnTo>
                          <a:pt x="1090311" y="0"/>
                        </a:lnTo>
                        <a:lnTo>
                          <a:pt x="1110718" y="0"/>
                        </a:lnTo>
                        <a:lnTo>
                          <a:pt x="1112712" y="0"/>
                        </a:lnTo>
                        <a:lnTo>
                          <a:pt x="1116187" y="0"/>
                        </a:lnTo>
                        <a:lnTo>
                          <a:pt x="1139828" y="0"/>
                        </a:lnTo>
                        <a:lnTo>
                          <a:pt x="1140249" y="0"/>
                        </a:lnTo>
                        <a:lnTo>
                          <a:pt x="1145480" y="0"/>
                        </a:lnTo>
                        <a:lnTo>
                          <a:pt x="1152270" y="0"/>
                        </a:lnTo>
                        <a:lnTo>
                          <a:pt x="1154934" y="0"/>
                        </a:lnTo>
                        <a:lnTo>
                          <a:pt x="1167881" y="0"/>
                        </a:lnTo>
                        <a:lnTo>
                          <a:pt x="1175544" y="0"/>
                        </a:lnTo>
                        <a:lnTo>
                          <a:pt x="1184998" y="0"/>
                        </a:lnTo>
                        <a:lnTo>
                          <a:pt x="1197946" y="0"/>
                        </a:lnTo>
                        <a:lnTo>
                          <a:pt x="1200205" y="0"/>
                        </a:lnTo>
                        <a:lnTo>
                          <a:pt x="1220978" y="0"/>
                        </a:lnTo>
                        <a:lnTo>
                          <a:pt x="1238487" y="0"/>
                        </a:lnTo>
                        <a:lnTo>
                          <a:pt x="1243956" y="0"/>
                        </a:lnTo>
                        <a:lnTo>
                          <a:pt x="1251042" y="0"/>
                        </a:lnTo>
                        <a:lnTo>
                          <a:pt x="1257637" y="0"/>
                        </a:lnTo>
                        <a:lnTo>
                          <a:pt x="1271587" y="0"/>
                        </a:lnTo>
                        <a:lnTo>
                          <a:pt x="1273249" y="0"/>
                        </a:lnTo>
                        <a:lnTo>
                          <a:pt x="1280039" y="0"/>
                        </a:lnTo>
                        <a:lnTo>
                          <a:pt x="1282703" y="0"/>
                        </a:lnTo>
                        <a:lnTo>
                          <a:pt x="1286178" y="0"/>
                        </a:lnTo>
                        <a:lnTo>
                          <a:pt x="1295146" y="0"/>
                        </a:lnTo>
                        <a:lnTo>
                          <a:pt x="1301651" y="0"/>
                        </a:lnTo>
                        <a:lnTo>
                          <a:pt x="1302284" y="0"/>
                        </a:lnTo>
                        <a:lnTo>
                          <a:pt x="1303313" y="0"/>
                        </a:lnTo>
                        <a:lnTo>
                          <a:pt x="1312767" y="0"/>
                        </a:lnTo>
                        <a:lnTo>
                          <a:pt x="1316242" y="0"/>
                        </a:lnTo>
                        <a:lnTo>
                          <a:pt x="1321886" y="0"/>
                        </a:lnTo>
                        <a:lnTo>
                          <a:pt x="1324685" y="0"/>
                        </a:lnTo>
                        <a:lnTo>
                          <a:pt x="1325211" y="0"/>
                        </a:lnTo>
                        <a:lnTo>
                          <a:pt x="1332348" y="0"/>
                        </a:lnTo>
                        <a:lnTo>
                          <a:pt x="1332714" y="0"/>
                        </a:lnTo>
                        <a:lnTo>
                          <a:pt x="1333135" y="0"/>
                        </a:lnTo>
                        <a:lnTo>
                          <a:pt x="1348747" y="0"/>
                        </a:lnTo>
                        <a:lnTo>
                          <a:pt x="1354749" y="0"/>
                        </a:lnTo>
                        <a:lnTo>
                          <a:pt x="1378811" y="0"/>
                        </a:lnTo>
                        <a:lnTo>
                          <a:pt x="1383745" y="0"/>
                        </a:lnTo>
                        <a:lnTo>
                          <a:pt x="1385406" y="0"/>
                        </a:lnTo>
                        <a:lnTo>
                          <a:pt x="1399356" y="0"/>
                        </a:lnTo>
                        <a:lnTo>
                          <a:pt x="1400513" y="0"/>
                        </a:lnTo>
                        <a:lnTo>
                          <a:pt x="1413947" y="0"/>
                        </a:lnTo>
                        <a:lnTo>
                          <a:pt x="1414442" y="0"/>
                        </a:lnTo>
                        <a:lnTo>
                          <a:pt x="1422915" y="0"/>
                        </a:lnTo>
                        <a:lnTo>
                          <a:pt x="1426390" y="0"/>
                        </a:lnTo>
                        <a:lnTo>
                          <a:pt x="1429420" y="0"/>
                        </a:lnTo>
                        <a:lnTo>
                          <a:pt x="1430053" y="0"/>
                        </a:lnTo>
                        <a:lnTo>
                          <a:pt x="1430206" y="0"/>
                        </a:lnTo>
                        <a:lnTo>
                          <a:pt x="1430577" y="0"/>
                        </a:lnTo>
                        <a:lnTo>
                          <a:pt x="1436843" y="0"/>
                        </a:lnTo>
                        <a:lnTo>
                          <a:pt x="1444011" y="0"/>
                        </a:lnTo>
                        <a:lnTo>
                          <a:pt x="1449655" y="0"/>
                        </a:lnTo>
                        <a:lnTo>
                          <a:pt x="1452454" y="0"/>
                        </a:lnTo>
                        <a:lnTo>
                          <a:pt x="1452980" y="0"/>
                        </a:lnTo>
                        <a:lnTo>
                          <a:pt x="1456455" y="0"/>
                        </a:lnTo>
                        <a:lnTo>
                          <a:pt x="1459664" y="0"/>
                        </a:lnTo>
                        <a:lnTo>
                          <a:pt x="1460117" y="0"/>
                        </a:lnTo>
                        <a:lnTo>
                          <a:pt x="1460483" y="0"/>
                        </a:lnTo>
                        <a:lnTo>
                          <a:pt x="1460904" y="0"/>
                        </a:lnTo>
                        <a:lnTo>
                          <a:pt x="1472926" y="0"/>
                        </a:lnTo>
                        <a:lnTo>
                          <a:pt x="1482518" y="0"/>
                        </a:lnTo>
                        <a:lnTo>
                          <a:pt x="1489729" y="0"/>
                        </a:lnTo>
                        <a:lnTo>
                          <a:pt x="1504116" y="0"/>
                        </a:lnTo>
                        <a:lnTo>
                          <a:pt x="1511514" y="0"/>
                        </a:lnTo>
                        <a:lnTo>
                          <a:pt x="1524740" y="0"/>
                        </a:lnTo>
                        <a:lnTo>
                          <a:pt x="1528282" y="0"/>
                        </a:lnTo>
                        <a:lnTo>
                          <a:pt x="1531757" y="0"/>
                        </a:lnTo>
                        <a:lnTo>
                          <a:pt x="1534181" y="0"/>
                        </a:lnTo>
                        <a:lnTo>
                          <a:pt x="1542211" y="0"/>
                        </a:lnTo>
                        <a:lnTo>
                          <a:pt x="1554159" y="0"/>
                        </a:lnTo>
                        <a:lnTo>
                          <a:pt x="1557318" y="0"/>
                        </a:lnTo>
                        <a:lnTo>
                          <a:pt x="1557975" y="0"/>
                        </a:lnTo>
                        <a:lnTo>
                          <a:pt x="1558346" y="0"/>
                        </a:lnTo>
                        <a:lnTo>
                          <a:pt x="1561822" y="0"/>
                        </a:lnTo>
                        <a:lnTo>
                          <a:pt x="1564612" y="0"/>
                        </a:lnTo>
                        <a:lnTo>
                          <a:pt x="1566857" y="0"/>
                        </a:lnTo>
                        <a:lnTo>
                          <a:pt x="1576919" y="0"/>
                        </a:lnTo>
                        <a:lnTo>
                          <a:pt x="1579719" y="0"/>
                        </a:lnTo>
                        <a:lnTo>
                          <a:pt x="1584224" y="0"/>
                        </a:lnTo>
                        <a:lnTo>
                          <a:pt x="1587382" y="0"/>
                        </a:lnTo>
                        <a:lnTo>
                          <a:pt x="1587433" y="0"/>
                        </a:lnTo>
                        <a:lnTo>
                          <a:pt x="1600695" y="0"/>
                        </a:lnTo>
                        <a:lnTo>
                          <a:pt x="1606834" y="0"/>
                        </a:lnTo>
                        <a:lnTo>
                          <a:pt x="1607256" y="0"/>
                        </a:lnTo>
                        <a:lnTo>
                          <a:pt x="1608325" y="0"/>
                        </a:lnTo>
                        <a:lnTo>
                          <a:pt x="1609783" y="0"/>
                        </a:lnTo>
                        <a:lnTo>
                          <a:pt x="1617498" y="0"/>
                        </a:lnTo>
                        <a:lnTo>
                          <a:pt x="1631885" y="0"/>
                        </a:lnTo>
                        <a:lnTo>
                          <a:pt x="1636899" y="0"/>
                        </a:lnTo>
                        <a:lnTo>
                          <a:pt x="1637320" y="0"/>
                        </a:lnTo>
                        <a:lnTo>
                          <a:pt x="1637445" y="0"/>
                        </a:lnTo>
                        <a:lnTo>
                          <a:pt x="1652509" y="0"/>
                        </a:lnTo>
                        <a:lnTo>
                          <a:pt x="1659526" y="0"/>
                        </a:lnTo>
                        <a:lnTo>
                          <a:pt x="1661950" y="0"/>
                        </a:lnTo>
                        <a:lnTo>
                          <a:pt x="1664952" y="0"/>
                        </a:lnTo>
                        <a:lnTo>
                          <a:pt x="1667212" y="0"/>
                        </a:lnTo>
                        <a:lnTo>
                          <a:pt x="1685087" y="0"/>
                        </a:lnTo>
                        <a:lnTo>
                          <a:pt x="1689591" y="0"/>
                        </a:lnTo>
                        <a:lnTo>
                          <a:pt x="1694626" y="0"/>
                        </a:lnTo>
                        <a:lnTo>
                          <a:pt x="1697276" y="0"/>
                        </a:lnTo>
                        <a:lnTo>
                          <a:pt x="1698000" y="0"/>
                        </a:lnTo>
                        <a:lnTo>
                          <a:pt x="1704688" y="0"/>
                        </a:lnTo>
                        <a:lnTo>
                          <a:pt x="1707488" y="0"/>
                        </a:lnTo>
                        <a:lnTo>
                          <a:pt x="1710963" y="0"/>
                        </a:lnTo>
                        <a:lnTo>
                          <a:pt x="1715151" y="0"/>
                        </a:lnTo>
                        <a:lnTo>
                          <a:pt x="1721928" y="0"/>
                        </a:lnTo>
                        <a:lnTo>
                          <a:pt x="1734603" y="0"/>
                        </a:lnTo>
                        <a:lnTo>
                          <a:pt x="1735025" y="0"/>
                        </a:lnTo>
                        <a:lnTo>
                          <a:pt x="1735558" y="0"/>
                        </a:lnTo>
                        <a:lnTo>
                          <a:pt x="1736094" y="0"/>
                        </a:lnTo>
                        <a:lnTo>
                          <a:pt x="1737552" y="0"/>
                        </a:lnTo>
                        <a:lnTo>
                          <a:pt x="1741027" y="0"/>
                        </a:lnTo>
                        <a:lnTo>
                          <a:pt x="1747046" y="0"/>
                        </a:lnTo>
                        <a:lnTo>
                          <a:pt x="1748537" y="0"/>
                        </a:lnTo>
                        <a:lnTo>
                          <a:pt x="1753052" y="0"/>
                        </a:lnTo>
                        <a:lnTo>
                          <a:pt x="1757499" y="0"/>
                        </a:lnTo>
                        <a:lnTo>
                          <a:pt x="1764668" y="0"/>
                        </a:lnTo>
                        <a:lnTo>
                          <a:pt x="1765089" y="0"/>
                        </a:lnTo>
                        <a:lnTo>
                          <a:pt x="1765214" y="0"/>
                        </a:lnTo>
                        <a:lnTo>
                          <a:pt x="1770320" y="0"/>
                        </a:lnTo>
                        <a:lnTo>
                          <a:pt x="1777110" y="0"/>
                        </a:lnTo>
                        <a:lnTo>
                          <a:pt x="1779774" y="0"/>
                        </a:lnTo>
                        <a:lnTo>
                          <a:pt x="1792721" y="0"/>
                        </a:lnTo>
                        <a:lnTo>
                          <a:pt x="1794981" y="0"/>
                        </a:lnTo>
                        <a:lnTo>
                          <a:pt x="1825045" y="0"/>
                        </a:lnTo>
                        <a:lnTo>
                          <a:pt x="1825769" y="0"/>
                        </a:lnTo>
                        <a:lnTo>
                          <a:pt x="1838732" y="0"/>
                        </a:lnTo>
                        <a:lnTo>
                          <a:pt x="1845818" y="0"/>
                        </a:lnTo>
                        <a:lnTo>
                          <a:pt x="1849697" y="0"/>
                        </a:lnTo>
                        <a:lnTo>
                          <a:pt x="1852412" y="0"/>
                        </a:lnTo>
                        <a:lnTo>
                          <a:pt x="1853903" y="0"/>
                        </a:lnTo>
                        <a:lnTo>
                          <a:pt x="1863327" y="0"/>
                        </a:lnTo>
                        <a:lnTo>
                          <a:pt x="1868796" y="0"/>
                        </a:lnTo>
                        <a:lnTo>
                          <a:pt x="1874815" y="0"/>
                        </a:lnTo>
                        <a:lnTo>
                          <a:pt x="1876306" y="0"/>
                        </a:lnTo>
                        <a:lnTo>
                          <a:pt x="1880821" y="0"/>
                        </a:lnTo>
                        <a:lnTo>
                          <a:pt x="1882477" y="0"/>
                        </a:lnTo>
                        <a:lnTo>
                          <a:pt x="1883936" y="0"/>
                        </a:lnTo>
                        <a:lnTo>
                          <a:pt x="1885268" y="0"/>
                        </a:lnTo>
                        <a:lnTo>
                          <a:pt x="1896427" y="0"/>
                        </a:lnTo>
                        <a:lnTo>
                          <a:pt x="1898089" y="0"/>
                        </a:lnTo>
                        <a:lnTo>
                          <a:pt x="1904879" y="0"/>
                        </a:lnTo>
                        <a:lnTo>
                          <a:pt x="1907543" y="0"/>
                        </a:lnTo>
                        <a:lnTo>
                          <a:pt x="1911018" y="0"/>
                        </a:lnTo>
                        <a:lnTo>
                          <a:pt x="1919986" y="0"/>
                        </a:lnTo>
                        <a:lnTo>
                          <a:pt x="1927124" y="0"/>
                        </a:lnTo>
                        <a:lnTo>
                          <a:pt x="1927489" y="0"/>
                        </a:lnTo>
                        <a:lnTo>
                          <a:pt x="1927911" y="0"/>
                        </a:lnTo>
                        <a:lnTo>
                          <a:pt x="1929402" y="0"/>
                        </a:lnTo>
                        <a:lnTo>
                          <a:pt x="1946726" y="0"/>
                        </a:lnTo>
                        <a:lnTo>
                          <a:pt x="1949525" y="0"/>
                        </a:lnTo>
                        <a:lnTo>
                          <a:pt x="1957554" y="0"/>
                        </a:lnTo>
                        <a:lnTo>
                          <a:pt x="1957975" y="0"/>
                        </a:lnTo>
                        <a:lnTo>
                          <a:pt x="1973587" y="0"/>
                        </a:lnTo>
                        <a:lnTo>
                          <a:pt x="1978520" y="0"/>
                        </a:lnTo>
                        <a:lnTo>
                          <a:pt x="1980012" y="0"/>
                        </a:lnTo>
                        <a:lnTo>
                          <a:pt x="1980181" y="0"/>
                        </a:lnTo>
                        <a:lnTo>
                          <a:pt x="1981672" y="0"/>
                        </a:lnTo>
                        <a:lnTo>
                          <a:pt x="2008585" y="0"/>
                        </a:lnTo>
                        <a:lnTo>
                          <a:pt x="2009218" y="0"/>
                        </a:lnTo>
                        <a:lnTo>
                          <a:pt x="2010246" y="0"/>
                        </a:lnTo>
                        <a:lnTo>
                          <a:pt x="2010709" y="0"/>
                        </a:lnTo>
                        <a:lnTo>
                          <a:pt x="2011705" y="0"/>
                        </a:lnTo>
                        <a:lnTo>
                          <a:pt x="2024147" y="0"/>
                        </a:lnTo>
                        <a:lnTo>
                          <a:pt x="2024196" y="0"/>
                        </a:lnTo>
                        <a:lnTo>
                          <a:pt x="2024981" y="0"/>
                        </a:lnTo>
                        <a:lnTo>
                          <a:pt x="2025353" y="0"/>
                        </a:lnTo>
                        <a:lnTo>
                          <a:pt x="2026473" y="0"/>
                        </a:lnTo>
                        <a:lnTo>
                          <a:pt x="2031619" y="0"/>
                        </a:lnTo>
                        <a:lnTo>
                          <a:pt x="2033110" y="0"/>
                        </a:lnTo>
                        <a:lnTo>
                          <a:pt x="2038787" y="0"/>
                        </a:lnTo>
                        <a:lnTo>
                          <a:pt x="2039282" y="0"/>
                        </a:lnTo>
                        <a:lnTo>
                          <a:pt x="2047755" y="0"/>
                        </a:lnTo>
                        <a:lnTo>
                          <a:pt x="2051230" y="0"/>
                        </a:lnTo>
                        <a:lnTo>
                          <a:pt x="2054893" y="0"/>
                        </a:lnTo>
                        <a:lnTo>
                          <a:pt x="2055046" y="0"/>
                        </a:lnTo>
                        <a:lnTo>
                          <a:pt x="2055258" y="0"/>
                        </a:lnTo>
                        <a:lnTo>
                          <a:pt x="2055680" y="0"/>
                        </a:lnTo>
                        <a:lnTo>
                          <a:pt x="2057171" y="0"/>
                        </a:lnTo>
                        <a:lnTo>
                          <a:pt x="2061683" y="0"/>
                        </a:lnTo>
                        <a:lnTo>
                          <a:pt x="2067702" y="0"/>
                        </a:lnTo>
                        <a:lnTo>
                          <a:pt x="2074495" y="0"/>
                        </a:lnTo>
                        <a:lnTo>
                          <a:pt x="2077294" y="0"/>
                        </a:lnTo>
                        <a:lnTo>
                          <a:pt x="2084504" y="0"/>
                        </a:lnTo>
                        <a:lnTo>
                          <a:pt x="2085323" y="0"/>
                        </a:lnTo>
                        <a:lnTo>
                          <a:pt x="2085744" y="0"/>
                        </a:lnTo>
                        <a:lnTo>
                          <a:pt x="2097766" y="0"/>
                        </a:lnTo>
                        <a:lnTo>
                          <a:pt x="2106289" y="0"/>
                        </a:lnTo>
                        <a:lnTo>
                          <a:pt x="2107781" y="0"/>
                        </a:lnTo>
                        <a:lnTo>
                          <a:pt x="2128956" y="0"/>
                        </a:lnTo>
                        <a:lnTo>
                          <a:pt x="2129514" y="0"/>
                        </a:lnTo>
                        <a:lnTo>
                          <a:pt x="2136354" y="0"/>
                        </a:lnTo>
                        <a:lnTo>
                          <a:pt x="2136987" y="0"/>
                        </a:lnTo>
                        <a:lnTo>
                          <a:pt x="2138478" y="0"/>
                        </a:lnTo>
                        <a:lnTo>
                          <a:pt x="2151916" y="0"/>
                        </a:lnTo>
                        <a:lnTo>
                          <a:pt x="2152750" y="0"/>
                        </a:lnTo>
                        <a:lnTo>
                          <a:pt x="2153122" y="0"/>
                        </a:lnTo>
                        <a:lnTo>
                          <a:pt x="2154242" y="0"/>
                        </a:lnTo>
                        <a:lnTo>
                          <a:pt x="2156597" y="0"/>
                        </a:lnTo>
                        <a:lnTo>
                          <a:pt x="2159388" y="0"/>
                        </a:lnTo>
                        <a:lnTo>
                          <a:pt x="2160879" y="0"/>
                        </a:lnTo>
                        <a:lnTo>
                          <a:pt x="2161633" y="0"/>
                        </a:lnTo>
                        <a:lnTo>
                          <a:pt x="2167051" y="0"/>
                        </a:lnTo>
                        <a:lnTo>
                          <a:pt x="2178999" y="0"/>
                        </a:lnTo>
                        <a:lnTo>
                          <a:pt x="2182158" y="0"/>
                        </a:lnTo>
                        <a:lnTo>
                          <a:pt x="2182815" y="0"/>
                        </a:lnTo>
                        <a:lnTo>
                          <a:pt x="2188666" y="0"/>
                        </a:lnTo>
                        <a:lnTo>
                          <a:pt x="2189452" y="0"/>
                        </a:lnTo>
                        <a:lnTo>
                          <a:pt x="2191697" y="0"/>
                        </a:lnTo>
                        <a:lnTo>
                          <a:pt x="2195471" y="0"/>
                        </a:lnTo>
                        <a:lnTo>
                          <a:pt x="2201759" y="0"/>
                        </a:lnTo>
                        <a:lnTo>
                          <a:pt x="2203100" y="0"/>
                        </a:lnTo>
                        <a:lnTo>
                          <a:pt x="2204559" y="0"/>
                        </a:lnTo>
                        <a:lnTo>
                          <a:pt x="2204591" y="0"/>
                        </a:lnTo>
                        <a:lnTo>
                          <a:pt x="2212273" y="0"/>
                        </a:lnTo>
                        <a:lnTo>
                          <a:pt x="2225535" y="0"/>
                        </a:lnTo>
                        <a:lnTo>
                          <a:pt x="2231674" y="0"/>
                        </a:lnTo>
                        <a:lnTo>
                          <a:pt x="2232096" y="0"/>
                        </a:lnTo>
                        <a:lnTo>
                          <a:pt x="2232220" y="0"/>
                        </a:lnTo>
                        <a:lnTo>
                          <a:pt x="2233118" y="0"/>
                        </a:lnTo>
                        <a:lnTo>
                          <a:pt x="2233165" y="0"/>
                        </a:lnTo>
                        <a:lnTo>
                          <a:pt x="2256725" y="0"/>
                        </a:lnTo>
                        <a:lnTo>
                          <a:pt x="2257283" y="0"/>
                        </a:lnTo>
                        <a:lnTo>
                          <a:pt x="2262285" y="0"/>
                        </a:lnTo>
                        <a:lnTo>
                          <a:pt x="2284366" y="0"/>
                        </a:lnTo>
                        <a:lnTo>
                          <a:pt x="2289402" y="0"/>
                        </a:lnTo>
                        <a:lnTo>
                          <a:pt x="2292052" y="0"/>
                        </a:lnTo>
                        <a:lnTo>
                          <a:pt x="2299271" y="0"/>
                        </a:lnTo>
                        <a:lnTo>
                          <a:pt x="2308721" y="0"/>
                        </a:lnTo>
                        <a:lnTo>
                          <a:pt x="2309927" y="0"/>
                        </a:lnTo>
                        <a:lnTo>
                          <a:pt x="2316435" y="0"/>
                        </a:lnTo>
                        <a:lnTo>
                          <a:pt x="2316703" y="0"/>
                        </a:lnTo>
                        <a:lnTo>
                          <a:pt x="2319466" y="0"/>
                        </a:lnTo>
                        <a:lnTo>
                          <a:pt x="2322840" y="0"/>
                        </a:lnTo>
                        <a:lnTo>
                          <a:pt x="2329528" y="0"/>
                        </a:lnTo>
                        <a:lnTo>
                          <a:pt x="2330869" y="0"/>
                        </a:lnTo>
                        <a:lnTo>
                          <a:pt x="2332328" y="0"/>
                        </a:lnTo>
                        <a:lnTo>
                          <a:pt x="2332360" y="0"/>
                        </a:lnTo>
                        <a:lnTo>
                          <a:pt x="2335803" y="0"/>
                        </a:lnTo>
                        <a:lnTo>
                          <a:pt x="2343312" y="0"/>
                        </a:lnTo>
                        <a:lnTo>
                          <a:pt x="2344804" y="0"/>
                        </a:lnTo>
                        <a:lnTo>
                          <a:pt x="2346768" y="0"/>
                        </a:lnTo>
                        <a:lnTo>
                          <a:pt x="2347827" y="0"/>
                        </a:lnTo>
                        <a:lnTo>
                          <a:pt x="2352274" y="0"/>
                        </a:lnTo>
                        <a:lnTo>
                          <a:pt x="2359443" y="0"/>
                        </a:lnTo>
                        <a:lnTo>
                          <a:pt x="2359865" y="0"/>
                        </a:lnTo>
                        <a:lnTo>
                          <a:pt x="2359989" y="0"/>
                        </a:lnTo>
                        <a:lnTo>
                          <a:pt x="2360887" y="0"/>
                        </a:lnTo>
                        <a:lnTo>
                          <a:pt x="2360934" y="0"/>
                        </a:lnTo>
                        <a:lnTo>
                          <a:pt x="2371886" y="0"/>
                        </a:lnTo>
                        <a:lnTo>
                          <a:pt x="2373377" y="0"/>
                        </a:lnTo>
                        <a:lnTo>
                          <a:pt x="2377892" y="0"/>
                        </a:lnTo>
                        <a:cubicBezTo>
                          <a:pt x="2382339" y="0"/>
                          <a:pt x="2382339" y="0"/>
                          <a:pt x="2382339" y="0"/>
                        </a:cubicBezTo>
                        <a:lnTo>
                          <a:pt x="2390054" y="0"/>
                        </a:lnTo>
                        <a:lnTo>
                          <a:pt x="2419821" y="0"/>
                        </a:lnTo>
                        <a:lnTo>
                          <a:pt x="2427040" y="0"/>
                        </a:lnTo>
                        <a:lnTo>
                          <a:pt x="2436490" y="0"/>
                        </a:lnTo>
                        <a:lnTo>
                          <a:pt x="2444472" y="0"/>
                        </a:lnTo>
                        <a:lnTo>
                          <a:pt x="2448678" y="0"/>
                        </a:lnTo>
                        <a:lnTo>
                          <a:pt x="2450171" y="0"/>
                        </a:lnTo>
                        <a:lnTo>
                          <a:pt x="2450609" y="0"/>
                        </a:lnTo>
                        <a:lnTo>
                          <a:pt x="2463572" y="0"/>
                        </a:lnTo>
                        <a:lnTo>
                          <a:pt x="2471081" y="0"/>
                        </a:lnTo>
                        <a:lnTo>
                          <a:pt x="2472573" y="0"/>
                        </a:lnTo>
                        <a:lnTo>
                          <a:pt x="2474537" y="0"/>
                        </a:lnTo>
                        <a:lnTo>
                          <a:pt x="2475596" y="0"/>
                        </a:lnTo>
                        <a:lnTo>
                          <a:pt x="2477252" y="0"/>
                        </a:lnTo>
                        <a:lnTo>
                          <a:pt x="2478712" y="0"/>
                        </a:lnTo>
                        <a:lnTo>
                          <a:pt x="2478743" y="0"/>
                        </a:lnTo>
                        <a:lnTo>
                          <a:pt x="2480043" y="0"/>
                        </a:lnTo>
                        <a:lnTo>
                          <a:pt x="2499655" y="0"/>
                        </a:lnTo>
                        <a:lnTo>
                          <a:pt x="2501146" y="0"/>
                        </a:lnTo>
                        <a:lnTo>
                          <a:pt x="2505661" y="0"/>
                        </a:lnTo>
                        <a:lnTo>
                          <a:pt x="2508776" y="0"/>
                        </a:lnTo>
                        <a:lnTo>
                          <a:pt x="2510108" y="0"/>
                        </a:lnTo>
                        <a:lnTo>
                          <a:pt x="2524178" y="0"/>
                        </a:lnTo>
                        <a:lnTo>
                          <a:pt x="2525248" y="0"/>
                        </a:lnTo>
                        <a:lnTo>
                          <a:pt x="2525669" y="0"/>
                        </a:lnTo>
                        <a:lnTo>
                          <a:pt x="2552329" y="0"/>
                        </a:lnTo>
                        <a:lnTo>
                          <a:pt x="2552751" y="0"/>
                        </a:lnTo>
                        <a:lnTo>
                          <a:pt x="2554242" y="0"/>
                        </a:lnTo>
                        <a:lnTo>
                          <a:pt x="2574787" y="0"/>
                        </a:lnTo>
                        <a:lnTo>
                          <a:pt x="2576279" y="0"/>
                        </a:lnTo>
                        <a:lnTo>
                          <a:pt x="2576447" y="0"/>
                        </a:lnTo>
                        <a:lnTo>
                          <a:pt x="2577940" y="0"/>
                        </a:lnTo>
                        <a:lnTo>
                          <a:pt x="2603360" y="0"/>
                        </a:lnTo>
                        <a:lnTo>
                          <a:pt x="2604852" y="0"/>
                        </a:lnTo>
                        <a:lnTo>
                          <a:pt x="2605021" y="0"/>
                        </a:lnTo>
                        <a:lnTo>
                          <a:pt x="2605484" y="0"/>
                        </a:lnTo>
                        <a:lnTo>
                          <a:pt x="2606481" y="0"/>
                        </a:lnTo>
                        <a:lnTo>
                          <a:pt x="2606512" y="0"/>
                        </a:lnTo>
                        <a:lnTo>
                          <a:pt x="2606976" y="0"/>
                        </a:lnTo>
                        <a:lnTo>
                          <a:pt x="2618923" y="0"/>
                        </a:lnTo>
                        <a:lnTo>
                          <a:pt x="2621248" y="0"/>
                        </a:lnTo>
                        <a:lnTo>
                          <a:pt x="2622740" y="0"/>
                        </a:lnTo>
                        <a:lnTo>
                          <a:pt x="2627885" y="0"/>
                        </a:lnTo>
                        <a:lnTo>
                          <a:pt x="2629377" y="0"/>
                        </a:lnTo>
                        <a:lnTo>
                          <a:pt x="2634058" y="0"/>
                        </a:lnTo>
                        <a:lnTo>
                          <a:pt x="2635549" y="0"/>
                        </a:lnTo>
                        <a:lnTo>
                          <a:pt x="2636545" y="0"/>
                        </a:lnTo>
                        <a:lnTo>
                          <a:pt x="2648987" y="0"/>
                        </a:lnTo>
                        <a:lnTo>
                          <a:pt x="2649821" y="0"/>
                        </a:lnTo>
                        <a:lnTo>
                          <a:pt x="2651313" y="0"/>
                        </a:lnTo>
                        <a:lnTo>
                          <a:pt x="2651947" y="0"/>
                        </a:lnTo>
                        <a:lnTo>
                          <a:pt x="2653017" y="0"/>
                        </a:lnTo>
                        <a:lnTo>
                          <a:pt x="2653438" y="0"/>
                        </a:lnTo>
                        <a:lnTo>
                          <a:pt x="2656459" y="0"/>
                        </a:lnTo>
                        <a:lnTo>
                          <a:pt x="2657950" y="0"/>
                        </a:lnTo>
                        <a:lnTo>
                          <a:pt x="2665460" y="0"/>
                        </a:lnTo>
                        <a:lnTo>
                          <a:pt x="2680098" y="0"/>
                        </a:lnTo>
                        <a:lnTo>
                          <a:pt x="2680520" y="0"/>
                        </a:lnTo>
                        <a:lnTo>
                          <a:pt x="2682011" y="0"/>
                        </a:lnTo>
                        <a:lnTo>
                          <a:pt x="2692542" y="0"/>
                        </a:lnTo>
                        <a:lnTo>
                          <a:pt x="2702556" y="0"/>
                        </a:lnTo>
                        <a:lnTo>
                          <a:pt x="2704048" y="0"/>
                        </a:lnTo>
                        <a:lnTo>
                          <a:pt x="2724289" y="0"/>
                        </a:lnTo>
                        <a:lnTo>
                          <a:pt x="2731129" y="0"/>
                        </a:lnTo>
                        <a:lnTo>
                          <a:pt x="2732621" y="0"/>
                        </a:lnTo>
                        <a:lnTo>
                          <a:pt x="2733253" y="0"/>
                        </a:lnTo>
                        <a:lnTo>
                          <a:pt x="2734745" y="0"/>
                        </a:lnTo>
                        <a:lnTo>
                          <a:pt x="2746692" y="0"/>
                        </a:lnTo>
                        <a:lnTo>
                          <a:pt x="2749017" y="0"/>
                        </a:lnTo>
                        <a:lnTo>
                          <a:pt x="2750509" y="0"/>
                        </a:lnTo>
                        <a:lnTo>
                          <a:pt x="2754354" y="0"/>
                        </a:lnTo>
                        <a:lnTo>
                          <a:pt x="2755654" y="0"/>
                        </a:lnTo>
                        <a:lnTo>
                          <a:pt x="2757146" y="0"/>
                        </a:lnTo>
                        <a:lnTo>
                          <a:pt x="2761827" y="0"/>
                        </a:lnTo>
                        <a:lnTo>
                          <a:pt x="2763318" y="0"/>
                        </a:lnTo>
                        <a:lnTo>
                          <a:pt x="2776756" y="0"/>
                        </a:lnTo>
                        <a:lnTo>
                          <a:pt x="2777590" y="0"/>
                        </a:lnTo>
                        <a:lnTo>
                          <a:pt x="2779082" y="0"/>
                        </a:lnTo>
                        <a:lnTo>
                          <a:pt x="2783442" y="0"/>
                        </a:lnTo>
                        <a:lnTo>
                          <a:pt x="2784228" y="0"/>
                        </a:lnTo>
                        <a:lnTo>
                          <a:pt x="2785719" y="0"/>
                        </a:lnTo>
                        <a:lnTo>
                          <a:pt x="2786473" y="0"/>
                        </a:lnTo>
                        <a:lnTo>
                          <a:pt x="2793229" y="0"/>
                        </a:lnTo>
                        <a:lnTo>
                          <a:pt x="2799367" y="0"/>
                        </a:lnTo>
                        <a:lnTo>
                          <a:pt x="2813506" y="0"/>
                        </a:lnTo>
                        <a:lnTo>
                          <a:pt x="2820311" y="0"/>
                        </a:lnTo>
                        <a:lnTo>
                          <a:pt x="2827893" y="0"/>
                        </a:lnTo>
                        <a:lnTo>
                          <a:pt x="2827940" y="0"/>
                        </a:lnTo>
                        <a:lnTo>
                          <a:pt x="2829431" y="0"/>
                        </a:lnTo>
                        <a:lnTo>
                          <a:pt x="2829978" y="0"/>
                        </a:lnTo>
                        <a:lnTo>
                          <a:pt x="2852058" y="0"/>
                        </a:lnTo>
                        <a:lnTo>
                          <a:pt x="2857060" y="0"/>
                        </a:lnTo>
                        <a:lnTo>
                          <a:pt x="2857958" y="0"/>
                        </a:lnTo>
                        <a:lnTo>
                          <a:pt x="2871601" y="0"/>
                        </a:lnTo>
                        <a:lnTo>
                          <a:pt x="2882123" y="0"/>
                        </a:lnTo>
                        <a:lnTo>
                          <a:pt x="2894046" y="0"/>
                        </a:lnTo>
                        <a:lnTo>
                          <a:pt x="2903496" y="0"/>
                        </a:lnTo>
                        <a:lnTo>
                          <a:pt x="2911211" y="0"/>
                        </a:lnTo>
                        <a:lnTo>
                          <a:pt x="2914242" y="0"/>
                        </a:lnTo>
                        <a:lnTo>
                          <a:pt x="2914461" y="0"/>
                        </a:lnTo>
                        <a:lnTo>
                          <a:pt x="2924111" y="0"/>
                        </a:lnTo>
                        <a:lnTo>
                          <a:pt x="2927136" y="0"/>
                        </a:lnTo>
                        <a:lnTo>
                          <a:pt x="2933561" y="0"/>
                        </a:lnTo>
                        <a:lnTo>
                          <a:pt x="2939580" y="0"/>
                        </a:lnTo>
                        <a:lnTo>
                          <a:pt x="2941275" y="0"/>
                        </a:lnTo>
                        <a:lnTo>
                          <a:pt x="2941543" y="0"/>
                        </a:lnTo>
                        <a:lnTo>
                          <a:pt x="2945586" y="0"/>
                        </a:lnTo>
                        <a:lnTo>
                          <a:pt x="2950032" y="0"/>
                        </a:lnTo>
                        <a:lnTo>
                          <a:pt x="2955662" y="0"/>
                        </a:lnTo>
                        <a:lnTo>
                          <a:pt x="2955709" y="0"/>
                        </a:lnTo>
                        <a:lnTo>
                          <a:pt x="2957200" y="0"/>
                        </a:lnTo>
                        <a:lnTo>
                          <a:pt x="2957747" y="0"/>
                        </a:lnTo>
                        <a:lnTo>
                          <a:pt x="2968152" y="0"/>
                        </a:lnTo>
                        <a:lnTo>
                          <a:pt x="2969644" y="0"/>
                        </a:lnTo>
                        <a:lnTo>
                          <a:pt x="2972667" y="0"/>
                        </a:lnTo>
                        <a:lnTo>
                          <a:pt x="2977114" y="0"/>
                        </a:lnTo>
                        <a:lnTo>
                          <a:pt x="2984829" y="0"/>
                        </a:lnTo>
                        <a:lnTo>
                          <a:pt x="2985727" y="0"/>
                        </a:lnTo>
                        <a:lnTo>
                          <a:pt x="2999370" y="0"/>
                        </a:lnTo>
                        <a:lnTo>
                          <a:pt x="3021815" y="0"/>
                        </a:lnTo>
                        <a:lnTo>
                          <a:pt x="3031265" y="0"/>
                        </a:lnTo>
                        <a:lnTo>
                          <a:pt x="3042230" y="0"/>
                        </a:lnTo>
                        <a:lnTo>
                          <a:pt x="3044946" y="0"/>
                        </a:lnTo>
                        <a:lnTo>
                          <a:pt x="3051880" y="0"/>
                        </a:lnTo>
                        <a:lnTo>
                          <a:pt x="3061330" y="0"/>
                        </a:lnTo>
                        <a:lnTo>
                          <a:pt x="3067349" y="0"/>
                        </a:lnTo>
                        <a:lnTo>
                          <a:pt x="3069312" y="0"/>
                        </a:lnTo>
                        <a:lnTo>
                          <a:pt x="3073355" y="0"/>
                        </a:lnTo>
                        <a:lnTo>
                          <a:pt x="3073518" y="0"/>
                        </a:lnTo>
                        <a:lnTo>
                          <a:pt x="3075011" y="0"/>
                        </a:lnTo>
                        <a:lnTo>
                          <a:pt x="3077801" y="0"/>
                        </a:lnTo>
                        <a:lnTo>
                          <a:pt x="3095921" y="0"/>
                        </a:lnTo>
                        <a:lnTo>
                          <a:pt x="3097413" y="0"/>
                        </a:lnTo>
                        <a:lnTo>
                          <a:pt x="3100436" y="0"/>
                        </a:lnTo>
                        <a:lnTo>
                          <a:pt x="3103552" y="0"/>
                        </a:lnTo>
                        <a:lnTo>
                          <a:pt x="3104883" y="0"/>
                        </a:lnTo>
                        <a:lnTo>
                          <a:pt x="3120023" y="0"/>
                        </a:lnTo>
                        <a:lnTo>
                          <a:pt x="3120445" y="0"/>
                        </a:lnTo>
                        <a:lnTo>
                          <a:pt x="3149018" y="0"/>
                        </a:lnTo>
                        <a:lnTo>
                          <a:pt x="3150088" y="0"/>
                        </a:lnTo>
                        <a:lnTo>
                          <a:pt x="3150509" y="0"/>
                        </a:lnTo>
                        <a:lnTo>
                          <a:pt x="3171054" y="0"/>
                        </a:lnTo>
                        <a:lnTo>
                          <a:pt x="3172715" y="0"/>
                        </a:lnTo>
                        <a:lnTo>
                          <a:pt x="3199627" y="0"/>
                        </a:lnTo>
                        <a:lnTo>
                          <a:pt x="3201119" y="0"/>
                        </a:lnTo>
                        <a:lnTo>
                          <a:pt x="3201287" y="0"/>
                        </a:lnTo>
                        <a:lnTo>
                          <a:pt x="3201751" y="0"/>
                        </a:lnTo>
                        <a:lnTo>
                          <a:pt x="3202780" y="0"/>
                        </a:lnTo>
                        <a:lnTo>
                          <a:pt x="3217515" y="0"/>
                        </a:lnTo>
                        <a:lnTo>
                          <a:pt x="3224152" y="0"/>
                        </a:lnTo>
                        <a:lnTo>
                          <a:pt x="3230324" y="0"/>
                        </a:lnTo>
                        <a:lnTo>
                          <a:pt x="3231321" y="0"/>
                        </a:lnTo>
                        <a:lnTo>
                          <a:pt x="3231816" y="0"/>
                        </a:lnTo>
                        <a:lnTo>
                          <a:pt x="3243763" y="0"/>
                        </a:lnTo>
                        <a:lnTo>
                          <a:pt x="3246088" y="0"/>
                        </a:lnTo>
                        <a:lnTo>
                          <a:pt x="3247580" y="0"/>
                        </a:lnTo>
                        <a:lnTo>
                          <a:pt x="3247792" y="0"/>
                        </a:lnTo>
                        <a:lnTo>
                          <a:pt x="3248214" y="0"/>
                        </a:lnTo>
                        <a:lnTo>
                          <a:pt x="3252725" y="0"/>
                        </a:lnTo>
                        <a:lnTo>
                          <a:pt x="3254217" y="0"/>
                        </a:lnTo>
                        <a:lnTo>
                          <a:pt x="3260235" y="0"/>
                        </a:lnTo>
                        <a:lnTo>
                          <a:pt x="3276787" y="0"/>
                        </a:lnTo>
                        <a:lnTo>
                          <a:pt x="3277857" y="0"/>
                        </a:lnTo>
                        <a:lnTo>
                          <a:pt x="3278278" y="0"/>
                        </a:lnTo>
                        <a:lnTo>
                          <a:pt x="3290300" y="0"/>
                        </a:lnTo>
                        <a:lnTo>
                          <a:pt x="3298823" y="0"/>
                        </a:lnTo>
                        <a:lnTo>
                          <a:pt x="3327396" y="0"/>
                        </a:lnTo>
                        <a:lnTo>
                          <a:pt x="3328888" y="0"/>
                        </a:lnTo>
                        <a:lnTo>
                          <a:pt x="3329520" y="0"/>
                        </a:lnTo>
                        <a:lnTo>
                          <a:pt x="3345284" y="0"/>
                        </a:lnTo>
                        <a:lnTo>
                          <a:pt x="3349129" y="0"/>
                        </a:lnTo>
                        <a:lnTo>
                          <a:pt x="3351921" y="0"/>
                        </a:lnTo>
                        <a:lnTo>
                          <a:pt x="3358093" y="0"/>
                        </a:lnTo>
                        <a:lnTo>
                          <a:pt x="3359585" y="0"/>
                        </a:lnTo>
                        <a:lnTo>
                          <a:pt x="3371532" y="0"/>
                        </a:lnTo>
                        <a:lnTo>
                          <a:pt x="3373857" y="0"/>
                        </a:lnTo>
                        <a:lnTo>
                          <a:pt x="3375349" y="0"/>
                        </a:lnTo>
                        <a:lnTo>
                          <a:pt x="3380494" y="0"/>
                        </a:lnTo>
                        <a:lnTo>
                          <a:pt x="3381986" y="0"/>
                        </a:lnTo>
                        <a:lnTo>
                          <a:pt x="3388004" y="0"/>
                        </a:lnTo>
                        <a:lnTo>
                          <a:pt x="3408282" y="0"/>
                        </a:lnTo>
                        <a:lnTo>
                          <a:pt x="3418069" y="0"/>
                        </a:lnTo>
                        <a:lnTo>
                          <a:pt x="3424207" y="0"/>
                        </a:lnTo>
                        <a:lnTo>
                          <a:pt x="3424753" y="0"/>
                        </a:lnTo>
                        <a:lnTo>
                          <a:pt x="3452733" y="0"/>
                        </a:lnTo>
                        <a:lnTo>
                          <a:pt x="3454818" y="0"/>
                        </a:lnTo>
                        <a:lnTo>
                          <a:pt x="3476898" y="0"/>
                        </a:lnTo>
                        <a:lnTo>
                          <a:pt x="3496441" y="0"/>
                        </a:lnTo>
                        <a:lnTo>
                          <a:pt x="3509236" y="0"/>
                        </a:lnTo>
                        <a:lnTo>
                          <a:pt x="3518886" y="0"/>
                        </a:lnTo>
                        <a:lnTo>
                          <a:pt x="3528336" y="0"/>
                        </a:lnTo>
                        <a:lnTo>
                          <a:pt x="3536051" y="0"/>
                        </a:lnTo>
                        <a:lnTo>
                          <a:pt x="3539301" y="0"/>
                        </a:lnTo>
                        <a:lnTo>
                          <a:pt x="3540361" y="0"/>
                        </a:lnTo>
                        <a:lnTo>
                          <a:pt x="3544807" y="0"/>
                        </a:lnTo>
                        <a:lnTo>
                          <a:pt x="3551976" y="0"/>
                        </a:lnTo>
                        <a:lnTo>
                          <a:pt x="3552522" y="0"/>
                        </a:lnTo>
                        <a:lnTo>
                          <a:pt x="3564420" y="0"/>
                        </a:lnTo>
                        <a:lnTo>
                          <a:pt x="3570426" y="0"/>
                        </a:lnTo>
                        <a:cubicBezTo>
                          <a:pt x="3574872" y="0"/>
                          <a:pt x="3574872" y="0"/>
                          <a:pt x="3574872" y="0"/>
                        </a:cubicBezTo>
                        <a:lnTo>
                          <a:pt x="3580502" y="0"/>
                        </a:lnTo>
                        <a:lnTo>
                          <a:pt x="3582587" y="0"/>
                        </a:lnTo>
                        <a:lnTo>
                          <a:pt x="3624210" y="0"/>
                        </a:lnTo>
                        <a:lnTo>
                          <a:pt x="3637005" y="0"/>
                        </a:lnTo>
                        <a:lnTo>
                          <a:pt x="3646655" y="0"/>
                        </a:lnTo>
                        <a:lnTo>
                          <a:pt x="3656105" y="0"/>
                        </a:lnTo>
                        <a:lnTo>
                          <a:pt x="3667070" y="0"/>
                        </a:lnTo>
                        <a:lnTo>
                          <a:pt x="3668130" y="0"/>
                        </a:lnTo>
                        <a:lnTo>
                          <a:pt x="3669786" y="0"/>
                        </a:lnTo>
                        <a:lnTo>
                          <a:pt x="3672576" y="0"/>
                        </a:lnTo>
                        <a:lnTo>
                          <a:pt x="3692189" y="0"/>
                        </a:lnTo>
                        <a:lnTo>
                          <a:pt x="3698195" y="0"/>
                        </a:lnTo>
                        <a:lnTo>
                          <a:pt x="3702641" y="0"/>
                        </a:lnTo>
                        <a:lnTo>
                          <a:pt x="3744863" y="0"/>
                        </a:lnTo>
                        <a:lnTo>
                          <a:pt x="3745285" y="0"/>
                        </a:lnTo>
                        <a:lnTo>
                          <a:pt x="3795894" y="0"/>
                        </a:lnTo>
                        <a:lnTo>
                          <a:pt x="3797555" y="0"/>
                        </a:lnTo>
                        <a:lnTo>
                          <a:pt x="3826591" y="0"/>
                        </a:lnTo>
                        <a:lnTo>
                          <a:pt x="3842355" y="0"/>
                        </a:lnTo>
                        <a:lnTo>
                          <a:pt x="3848992" y="0"/>
                        </a:lnTo>
                        <a:lnTo>
                          <a:pt x="3872632" y="0"/>
                        </a:lnTo>
                        <a:lnTo>
                          <a:pt x="3873054" y="0"/>
                        </a:lnTo>
                        <a:lnTo>
                          <a:pt x="3885075" y="0"/>
                        </a:lnTo>
                        <a:lnTo>
                          <a:pt x="3923663" y="0"/>
                        </a:lnTo>
                        <a:lnTo>
                          <a:pt x="3954360" y="0"/>
                        </a:lnTo>
                        <a:lnTo>
                          <a:pt x="3970124" y="0"/>
                        </a:lnTo>
                        <a:lnTo>
                          <a:pt x="3976761" y="0"/>
                        </a:lnTo>
                        <a:lnTo>
                          <a:pt x="4012844" y="0"/>
                        </a:lnTo>
                        <a:lnTo>
                          <a:pt x="4049593" y="0"/>
                        </a:lnTo>
                        <a:cubicBezTo>
                          <a:pt x="4169647" y="0"/>
                          <a:pt x="4169647" y="0"/>
                          <a:pt x="4169647" y="0"/>
                        </a:cubicBezTo>
                        <a:lnTo>
                          <a:pt x="4177362" y="0"/>
                        </a:lnTo>
                        <a:cubicBezTo>
                          <a:pt x="4297416" y="0"/>
                          <a:pt x="4297416" y="0"/>
                          <a:pt x="4297416" y="0"/>
                        </a:cubicBezTo>
                        <a:cubicBezTo>
                          <a:pt x="4327758" y="0"/>
                          <a:pt x="4364168" y="21251"/>
                          <a:pt x="4379339" y="47054"/>
                        </a:cubicBezTo>
                        <a:cubicBezTo>
                          <a:pt x="4591731" y="415146"/>
                          <a:pt x="4591731" y="415146"/>
                          <a:pt x="4591731" y="415146"/>
                        </a:cubicBezTo>
                        <a:cubicBezTo>
                          <a:pt x="4606902" y="440951"/>
                          <a:pt x="4606902" y="483452"/>
                          <a:pt x="4591731" y="509257"/>
                        </a:cubicBezTo>
                        <a:cubicBezTo>
                          <a:pt x="4379339" y="877348"/>
                          <a:pt x="4379339" y="877348"/>
                          <a:pt x="4379339" y="877348"/>
                        </a:cubicBezTo>
                        <a:cubicBezTo>
                          <a:pt x="4364168" y="903151"/>
                          <a:pt x="4327758" y="924402"/>
                          <a:pt x="4297416" y="924402"/>
                        </a:cubicBezTo>
                        <a:lnTo>
                          <a:pt x="4169647" y="924402"/>
                        </a:lnTo>
                        <a:lnTo>
                          <a:pt x="3976761" y="924402"/>
                        </a:lnTo>
                        <a:lnTo>
                          <a:pt x="3872632" y="924402"/>
                        </a:lnTo>
                        <a:lnTo>
                          <a:pt x="3848992" y="924402"/>
                        </a:lnTo>
                        <a:lnTo>
                          <a:pt x="3744863" y="924402"/>
                        </a:lnTo>
                        <a:lnTo>
                          <a:pt x="3702641" y="924402"/>
                        </a:lnTo>
                        <a:lnTo>
                          <a:pt x="3672576" y="924402"/>
                        </a:lnTo>
                        <a:lnTo>
                          <a:pt x="3656105" y="924402"/>
                        </a:lnTo>
                        <a:lnTo>
                          <a:pt x="3574872" y="924402"/>
                        </a:lnTo>
                        <a:lnTo>
                          <a:pt x="3551976" y="924402"/>
                        </a:lnTo>
                        <a:lnTo>
                          <a:pt x="3544807" y="924402"/>
                        </a:lnTo>
                        <a:lnTo>
                          <a:pt x="3528336" y="924402"/>
                        </a:lnTo>
                        <a:lnTo>
                          <a:pt x="3424207" y="924402"/>
                        </a:lnTo>
                        <a:lnTo>
                          <a:pt x="3381986" y="924402"/>
                        </a:lnTo>
                        <a:lnTo>
                          <a:pt x="3380494" y="924402"/>
                        </a:lnTo>
                        <a:lnTo>
                          <a:pt x="3351921" y="924402"/>
                        </a:lnTo>
                        <a:lnTo>
                          <a:pt x="3277857" y="924402"/>
                        </a:lnTo>
                        <a:lnTo>
                          <a:pt x="3254217" y="924402"/>
                        </a:lnTo>
                        <a:lnTo>
                          <a:pt x="3252725" y="924402"/>
                        </a:lnTo>
                        <a:lnTo>
                          <a:pt x="3247792" y="924402"/>
                        </a:lnTo>
                        <a:lnTo>
                          <a:pt x="3231321" y="924402"/>
                        </a:lnTo>
                        <a:lnTo>
                          <a:pt x="3224152" y="924402"/>
                        </a:lnTo>
                        <a:lnTo>
                          <a:pt x="3150088" y="924402"/>
                        </a:lnTo>
                        <a:lnTo>
                          <a:pt x="3120023" y="924402"/>
                        </a:lnTo>
                        <a:lnTo>
                          <a:pt x="3104883" y="924402"/>
                        </a:lnTo>
                        <a:lnTo>
                          <a:pt x="3103552" y="924402"/>
                        </a:lnTo>
                        <a:lnTo>
                          <a:pt x="3077801" y="924402"/>
                        </a:lnTo>
                        <a:lnTo>
                          <a:pt x="3061330" y="924402"/>
                        </a:lnTo>
                        <a:lnTo>
                          <a:pt x="3031265" y="924402"/>
                        </a:lnTo>
                        <a:lnTo>
                          <a:pt x="2977114" y="924402"/>
                        </a:lnTo>
                        <a:lnTo>
                          <a:pt x="2957200" y="924402"/>
                        </a:lnTo>
                        <a:lnTo>
                          <a:pt x="2955709" y="924402"/>
                        </a:lnTo>
                        <a:lnTo>
                          <a:pt x="2950032" y="924402"/>
                        </a:lnTo>
                        <a:lnTo>
                          <a:pt x="2933561" y="924402"/>
                        </a:lnTo>
                        <a:lnTo>
                          <a:pt x="2927136" y="924402"/>
                        </a:lnTo>
                        <a:lnTo>
                          <a:pt x="2903496" y="924402"/>
                        </a:lnTo>
                        <a:lnTo>
                          <a:pt x="2829431" y="924402"/>
                        </a:lnTo>
                        <a:lnTo>
                          <a:pt x="2827940" y="924402"/>
                        </a:lnTo>
                        <a:lnTo>
                          <a:pt x="2799367" y="924402"/>
                        </a:lnTo>
                        <a:lnTo>
                          <a:pt x="2785719" y="924402"/>
                        </a:lnTo>
                        <a:lnTo>
                          <a:pt x="2784228" y="924402"/>
                        </a:lnTo>
                        <a:lnTo>
                          <a:pt x="2757146" y="924402"/>
                        </a:lnTo>
                        <a:lnTo>
                          <a:pt x="2755654" y="924402"/>
                        </a:lnTo>
                        <a:lnTo>
                          <a:pt x="2680098" y="924402"/>
                        </a:lnTo>
                        <a:lnTo>
                          <a:pt x="2657950" y="924402"/>
                        </a:lnTo>
                        <a:lnTo>
                          <a:pt x="2656459" y="924402"/>
                        </a:lnTo>
                        <a:lnTo>
                          <a:pt x="2653017" y="924402"/>
                        </a:lnTo>
                        <a:lnTo>
                          <a:pt x="2636545" y="924402"/>
                        </a:lnTo>
                        <a:lnTo>
                          <a:pt x="2629377" y="924402"/>
                        </a:lnTo>
                        <a:lnTo>
                          <a:pt x="2627885" y="924402"/>
                        </a:lnTo>
                        <a:lnTo>
                          <a:pt x="2606481" y="924402"/>
                        </a:lnTo>
                        <a:lnTo>
                          <a:pt x="2552329" y="924402"/>
                        </a:lnTo>
                        <a:lnTo>
                          <a:pt x="2525248" y="924402"/>
                        </a:lnTo>
                        <a:lnTo>
                          <a:pt x="2510108" y="924402"/>
                        </a:lnTo>
                        <a:lnTo>
                          <a:pt x="2508776" y="924402"/>
                        </a:lnTo>
                        <a:lnTo>
                          <a:pt x="2480043" y="924402"/>
                        </a:lnTo>
                        <a:lnTo>
                          <a:pt x="2478712" y="924402"/>
                        </a:lnTo>
                        <a:lnTo>
                          <a:pt x="2463572" y="924402"/>
                        </a:lnTo>
                        <a:lnTo>
                          <a:pt x="2436490" y="924402"/>
                        </a:lnTo>
                        <a:lnTo>
                          <a:pt x="2382339" y="924402"/>
                        </a:lnTo>
                        <a:lnTo>
                          <a:pt x="2360934" y="924402"/>
                        </a:lnTo>
                        <a:lnTo>
                          <a:pt x="2359443" y="924402"/>
                        </a:lnTo>
                        <a:lnTo>
                          <a:pt x="2352274" y="924402"/>
                        </a:lnTo>
                        <a:lnTo>
                          <a:pt x="2335803" y="924402"/>
                        </a:lnTo>
                        <a:lnTo>
                          <a:pt x="2332360" y="924402"/>
                        </a:lnTo>
                        <a:lnTo>
                          <a:pt x="2332328" y="924402"/>
                        </a:lnTo>
                        <a:lnTo>
                          <a:pt x="2330869" y="924402"/>
                        </a:lnTo>
                        <a:lnTo>
                          <a:pt x="2308721" y="924402"/>
                        </a:lnTo>
                        <a:lnTo>
                          <a:pt x="2233165" y="924402"/>
                        </a:lnTo>
                        <a:lnTo>
                          <a:pt x="2231674" y="924402"/>
                        </a:lnTo>
                        <a:lnTo>
                          <a:pt x="2204591" y="924402"/>
                        </a:lnTo>
                        <a:lnTo>
                          <a:pt x="2204559" y="924402"/>
                        </a:lnTo>
                        <a:lnTo>
                          <a:pt x="2203100" y="924402"/>
                        </a:lnTo>
                        <a:lnTo>
                          <a:pt x="2189452" y="924402"/>
                        </a:lnTo>
                        <a:lnTo>
                          <a:pt x="2160879" y="924402"/>
                        </a:lnTo>
                        <a:lnTo>
                          <a:pt x="2159388" y="924402"/>
                        </a:lnTo>
                        <a:lnTo>
                          <a:pt x="2085323" y="924402"/>
                        </a:lnTo>
                        <a:lnTo>
                          <a:pt x="2077294" y="924402"/>
                        </a:lnTo>
                        <a:lnTo>
                          <a:pt x="2061683" y="924402"/>
                        </a:lnTo>
                        <a:lnTo>
                          <a:pt x="2055258" y="924402"/>
                        </a:lnTo>
                        <a:lnTo>
                          <a:pt x="2038787" y="924402"/>
                        </a:lnTo>
                        <a:lnTo>
                          <a:pt x="2033110" y="924402"/>
                        </a:lnTo>
                        <a:lnTo>
                          <a:pt x="2031619" y="924402"/>
                        </a:lnTo>
                        <a:lnTo>
                          <a:pt x="2011705" y="924402"/>
                        </a:lnTo>
                        <a:lnTo>
                          <a:pt x="1957554" y="924402"/>
                        </a:lnTo>
                        <a:lnTo>
                          <a:pt x="1949525" y="924402"/>
                        </a:lnTo>
                        <a:lnTo>
                          <a:pt x="1927489" y="924402"/>
                        </a:lnTo>
                        <a:lnTo>
                          <a:pt x="1911018" y="924402"/>
                        </a:lnTo>
                        <a:lnTo>
                          <a:pt x="1907543" y="924402"/>
                        </a:lnTo>
                        <a:lnTo>
                          <a:pt x="1885268" y="924402"/>
                        </a:lnTo>
                        <a:lnTo>
                          <a:pt x="1883936" y="924402"/>
                        </a:lnTo>
                        <a:lnTo>
                          <a:pt x="1868796" y="924402"/>
                        </a:lnTo>
                        <a:lnTo>
                          <a:pt x="1838732" y="924402"/>
                        </a:lnTo>
                        <a:lnTo>
                          <a:pt x="1779774" y="924402"/>
                        </a:lnTo>
                        <a:lnTo>
                          <a:pt x="1764668" y="924402"/>
                        </a:lnTo>
                        <a:lnTo>
                          <a:pt x="1757499" y="924402"/>
                        </a:lnTo>
                        <a:lnTo>
                          <a:pt x="1741027" y="924402"/>
                        </a:lnTo>
                        <a:lnTo>
                          <a:pt x="1737552" y="924402"/>
                        </a:lnTo>
                        <a:lnTo>
                          <a:pt x="1736094" y="924402"/>
                        </a:lnTo>
                        <a:lnTo>
                          <a:pt x="1734603" y="924402"/>
                        </a:lnTo>
                        <a:lnTo>
                          <a:pt x="1710963" y="924402"/>
                        </a:lnTo>
                        <a:lnTo>
                          <a:pt x="1707488" y="924402"/>
                        </a:lnTo>
                        <a:lnTo>
                          <a:pt x="1652509" y="924402"/>
                        </a:lnTo>
                        <a:lnTo>
                          <a:pt x="1636899" y="924402"/>
                        </a:lnTo>
                        <a:lnTo>
                          <a:pt x="1609783" y="924402"/>
                        </a:lnTo>
                        <a:lnTo>
                          <a:pt x="1608325" y="924402"/>
                        </a:lnTo>
                        <a:lnTo>
                          <a:pt x="1606834" y="924402"/>
                        </a:lnTo>
                        <a:lnTo>
                          <a:pt x="1579719" y="924402"/>
                        </a:lnTo>
                        <a:lnTo>
                          <a:pt x="1564612" y="924402"/>
                        </a:lnTo>
                        <a:lnTo>
                          <a:pt x="1524740" y="924402"/>
                        </a:lnTo>
                        <a:lnTo>
                          <a:pt x="1482518" y="924402"/>
                        </a:lnTo>
                        <a:lnTo>
                          <a:pt x="1460483" y="924402"/>
                        </a:lnTo>
                        <a:lnTo>
                          <a:pt x="1452454" y="924402"/>
                        </a:lnTo>
                        <a:lnTo>
                          <a:pt x="1444011" y="924402"/>
                        </a:lnTo>
                        <a:lnTo>
                          <a:pt x="1436843" y="924402"/>
                        </a:lnTo>
                        <a:lnTo>
                          <a:pt x="1413947" y="924402"/>
                        </a:lnTo>
                        <a:lnTo>
                          <a:pt x="1354749" y="924402"/>
                        </a:lnTo>
                        <a:lnTo>
                          <a:pt x="1332714" y="924402"/>
                        </a:lnTo>
                        <a:lnTo>
                          <a:pt x="1324685" y="924402"/>
                        </a:lnTo>
                        <a:lnTo>
                          <a:pt x="1316242" y="924402"/>
                        </a:lnTo>
                        <a:lnTo>
                          <a:pt x="1312767" y="924402"/>
                        </a:lnTo>
                        <a:lnTo>
                          <a:pt x="1286178" y="924402"/>
                        </a:lnTo>
                        <a:lnTo>
                          <a:pt x="1282703" y="924402"/>
                        </a:lnTo>
                        <a:lnTo>
                          <a:pt x="1243956" y="924402"/>
                        </a:lnTo>
                        <a:lnTo>
                          <a:pt x="1184998" y="924402"/>
                        </a:lnTo>
                        <a:lnTo>
                          <a:pt x="1154934" y="924402"/>
                        </a:lnTo>
                        <a:lnTo>
                          <a:pt x="1139828" y="924402"/>
                        </a:lnTo>
                        <a:lnTo>
                          <a:pt x="1116187" y="924402"/>
                        </a:lnTo>
                        <a:lnTo>
                          <a:pt x="1112712" y="924402"/>
                        </a:lnTo>
                        <a:lnTo>
                          <a:pt x="1057734" y="924402"/>
                        </a:lnTo>
                        <a:lnTo>
                          <a:pt x="1027669" y="924402"/>
                        </a:lnTo>
                        <a:lnTo>
                          <a:pt x="1012059" y="924402"/>
                        </a:lnTo>
                        <a:lnTo>
                          <a:pt x="984943" y="924402"/>
                        </a:lnTo>
                        <a:lnTo>
                          <a:pt x="929965" y="924402"/>
                        </a:lnTo>
                        <a:lnTo>
                          <a:pt x="899900" y="924402"/>
                        </a:lnTo>
                        <a:lnTo>
                          <a:pt x="857678" y="924402"/>
                        </a:lnTo>
                        <a:lnTo>
                          <a:pt x="819171" y="924402"/>
                        </a:lnTo>
                        <a:lnTo>
                          <a:pt x="729909" y="924402"/>
                        </a:lnTo>
                        <a:lnTo>
                          <a:pt x="691402" y="924402"/>
                        </a:lnTo>
                        <a:lnTo>
                          <a:pt x="687927" y="924402"/>
                        </a:lnTo>
                        <a:lnTo>
                          <a:pt x="560158" y="924402"/>
                        </a:lnTo>
                        <a:lnTo>
                          <a:pt x="432894" y="924402"/>
                        </a:lnTo>
                        <a:lnTo>
                          <a:pt x="305125" y="924402"/>
                        </a:lnTo>
                        <a:cubicBezTo>
                          <a:pt x="275541" y="924402"/>
                          <a:pt x="238373" y="903151"/>
                          <a:pt x="223202" y="877348"/>
                        </a:cubicBezTo>
                        <a:cubicBezTo>
                          <a:pt x="10809" y="509257"/>
                          <a:pt x="10809" y="509257"/>
                          <a:pt x="10809" y="509257"/>
                        </a:cubicBezTo>
                        <a:cubicBezTo>
                          <a:pt x="-3603" y="483452"/>
                          <a:pt x="-3603" y="440951"/>
                          <a:pt x="10809" y="415146"/>
                        </a:cubicBezTo>
                        <a:cubicBezTo>
                          <a:pt x="223202" y="47054"/>
                          <a:pt x="223202" y="47054"/>
                          <a:pt x="223202" y="47054"/>
                        </a:cubicBezTo>
                        <a:cubicBezTo>
                          <a:pt x="238373" y="21251"/>
                          <a:pt x="275541" y="0"/>
                          <a:pt x="3051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lumMod val="95000"/>
                    </a:srgbClr>
                  </a:solidFill>
                  <a:ln w="19050">
                    <a:gradFill flip="none" rotWithShape="1">
                      <a:gsLst>
                        <a:gs pos="0">
                          <a:sysClr val="window" lastClr="FFFFFF">
                            <a:lumMod val="7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37" name="组合 31"/>
                <p:cNvGrpSpPr/>
                <p:nvPr/>
              </p:nvGrpSpPr>
              <p:grpSpPr>
                <a:xfrm rot="16200000">
                  <a:off x="980873" y="1143547"/>
                  <a:ext cx="1019823" cy="1150661"/>
                  <a:chOff x="8439634" y="3544648"/>
                  <a:chExt cx="1611146" cy="1817848"/>
                </a:xfrm>
              </p:grpSpPr>
              <p:sp>
                <p:nvSpPr>
                  <p:cNvPr id="138" name="Freeform 5"/>
                  <p:cNvSpPr>
                    <a:spLocks/>
                  </p:cNvSpPr>
                  <p:nvPr/>
                </p:nvSpPr>
                <p:spPr bwMode="auto">
                  <a:xfrm rot="5400000">
                    <a:off x="8336283" y="3647999"/>
                    <a:ext cx="1817848" cy="1611146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ysClr val="window" lastClr="FFFFFF">
                          <a:lumMod val="97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2700000" scaled="1"/>
                    <a:tileRect/>
                  </a:gradFill>
                  <a:ln w="19050">
                    <a:gradFill flip="none" rotWithShape="1">
                      <a:gsLst>
                        <a:gs pos="100000">
                          <a:sysClr val="window" lastClr="FFFFFF">
                            <a:lumMod val="75000"/>
                          </a:sysClr>
                        </a:gs>
                        <a:gs pos="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270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9" name="Freeform 5"/>
                  <p:cNvSpPr>
                    <a:spLocks/>
                  </p:cNvSpPr>
                  <p:nvPr/>
                </p:nvSpPr>
                <p:spPr bwMode="auto">
                  <a:xfrm rot="5400000">
                    <a:off x="8582835" y="3866516"/>
                    <a:ext cx="1324744" cy="1174112"/>
                  </a:xfrm>
                  <a:custGeom>
                    <a:avLst/>
                    <a:gdLst>
                      <a:gd name="T0" fmla="*/ 407 w 1375"/>
                      <a:gd name="T1" fmla="*/ 1218 h 1218"/>
                      <a:gd name="T2" fmla="*/ 299 w 1375"/>
                      <a:gd name="T3" fmla="*/ 1156 h 1218"/>
                      <a:gd name="T4" fmla="*/ 19 w 1375"/>
                      <a:gd name="T5" fmla="*/ 671 h 1218"/>
                      <a:gd name="T6" fmla="*/ 19 w 1375"/>
                      <a:gd name="T7" fmla="*/ 547 h 1218"/>
                      <a:gd name="T8" fmla="*/ 299 w 1375"/>
                      <a:gd name="T9" fmla="*/ 62 h 1218"/>
                      <a:gd name="T10" fmla="*/ 407 w 1375"/>
                      <a:gd name="T11" fmla="*/ 0 h 1218"/>
                      <a:gd name="T12" fmla="*/ 967 w 1375"/>
                      <a:gd name="T13" fmla="*/ 0 h 1218"/>
                      <a:gd name="T14" fmla="*/ 1075 w 1375"/>
                      <a:gd name="T15" fmla="*/ 62 h 1218"/>
                      <a:gd name="T16" fmla="*/ 1355 w 1375"/>
                      <a:gd name="T17" fmla="*/ 547 h 1218"/>
                      <a:gd name="T18" fmla="*/ 1355 w 1375"/>
                      <a:gd name="T19" fmla="*/ 671 h 1218"/>
                      <a:gd name="T20" fmla="*/ 1075 w 1375"/>
                      <a:gd name="T21" fmla="*/ 1156 h 1218"/>
                      <a:gd name="T22" fmla="*/ 967 w 1375"/>
                      <a:gd name="T23" fmla="*/ 1218 h 1218"/>
                      <a:gd name="T24" fmla="*/ 407 w 1375"/>
                      <a:gd name="T25" fmla="*/ 1218 h 1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375" h="1218">
                        <a:moveTo>
                          <a:pt x="407" y="1218"/>
                        </a:moveTo>
                        <a:cubicBezTo>
                          <a:pt x="368" y="1218"/>
                          <a:pt x="319" y="1190"/>
                          <a:pt x="299" y="1156"/>
                        </a:cubicBezTo>
                        <a:cubicBezTo>
                          <a:pt x="19" y="671"/>
                          <a:pt x="19" y="671"/>
                          <a:pt x="19" y="671"/>
                        </a:cubicBezTo>
                        <a:cubicBezTo>
                          <a:pt x="0" y="637"/>
                          <a:pt x="0" y="581"/>
                          <a:pt x="19" y="547"/>
                        </a:cubicBezTo>
                        <a:cubicBezTo>
                          <a:pt x="299" y="62"/>
                          <a:pt x="299" y="62"/>
                          <a:pt x="299" y="62"/>
                        </a:cubicBezTo>
                        <a:cubicBezTo>
                          <a:pt x="319" y="28"/>
                          <a:pt x="368" y="0"/>
                          <a:pt x="407" y="0"/>
                        </a:cubicBezTo>
                        <a:cubicBezTo>
                          <a:pt x="967" y="0"/>
                          <a:pt x="967" y="0"/>
                          <a:pt x="967" y="0"/>
                        </a:cubicBezTo>
                        <a:cubicBezTo>
                          <a:pt x="1007" y="0"/>
                          <a:pt x="1055" y="28"/>
                          <a:pt x="1075" y="62"/>
                        </a:cubicBezTo>
                        <a:cubicBezTo>
                          <a:pt x="1355" y="547"/>
                          <a:pt x="1355" y="547"/>
                          <a:pt x="1355" y="547"/>
                        </a:cubicBezTo>
                        <a:cubicBezTo>
                          <a:pt x="1375" y="581"/>
                          <a:pt x="1375" y="637"/>
                          <a:pt x="1355" y="671"/>
                        </a:cubicBezTo>
                        <a:cubicBezTo>
                          <a:pt x="1075" y="1156"/>
                          <a:pt x="1075" y="1156"/>
                          <a:pt x="1075" y="1156"/>
                        </a:cubicBezTo>
                        <a:cubicBezTo>
                          <a:pt x="1055" y="1190"/>
                          <a:pt x="1007" y="1218"/>
                          <a:pt x="967" y="1218"/>
                        </a:cubicBezTo>
                        <a:lnTo>
                          <a:pt x="407" y="1218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95000"/>
                    </a:srgbClr>
                  </a:solidFill>
                  <a:ln w="15875">
                    <a:gradFill flip="none" rotWithShape="1">
                      <a:gsLst>
                        <a:gs pos="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/>
                        </a:gs>
                      </a:gsLst>
                      <a:lin ang="2700000" scaled="1"/>
                      <a:tileRect/>
                    </a:gradFill>
                  </a:ln>
                  <a:effectLst>
                    <a:innerShdw blurRad="50800" dist="25400" dir="135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 vert="horz" wrap="square" lIns="121882" tIns="60941" rIns="121882" bIns="6094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zh-CN" altLang="en-US" kern="0">
                      <a:solidFill>
                        <a:prstClr val="black"/>
                      </a:solidFill>
                      <a:latin typeface="Calibri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pic>
            <p:nvPicPr>
              <p:cNvPr id="135" name="Picture 2" descr="D:\吳鳳\嘉文\遺失物招領\圖片\學校logo圓式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48" y="345846"/>
                <a:ext cx="473632" cy="491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3" name="文本框 13"/>
            <p:cNvSpPr txBox="1"/>
            <p:nvPr/>
          </p:nvSpPr>
          <p:spPr>
            <a:xfrm>
              <a:off x="1039549" y="184738"/>
              <a:ext cx="348403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</a:t>
              </a:r>
              <a:r>
                <a:rPr lang="en-US" altLang="zh-TW" sz="3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ROTC</a:t>
              </a:r>
              <a:r>
                <a:rPr lang="zh-TW" altLang="en-US" sz="3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三大優點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1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9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429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3" grpId="0"/>
      <p:bldP spid="126" grpId="0"/>
      <p:bldP spid="1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A1F0BF6-F2EC-41B2-AFED-19F8A8EC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658" y="570018"/>
            <a:ext cx="8202707" cy="57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32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9494520" cy="77904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400" b="1" dirty="0">
                <a:solidFill>
                  <a:schemeClr val="accent1">
                    <a:lumMod val="50000"/>
                  </a:schemeClr>
                </a:solidFill>
              </a:rPr>
              <a:t>聯絡方式</a:t>
            </a:r>
          </a:p>
        </p:txBody>
      </p:sp>
      <p:sp>
        <p:nvSpPr>
          <p:cNvPr id="8" name="矩形 7"/>
          <p:cNvSpPr/>
          <p:nvPr/>
        </p:nvSpPr>
        <p:spPr>
          <a:xfrm>
            <a:off x="1878772" y="1321769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觀光休閒管理系</a:t>
            </a: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辦公室 蕭助理</a:t>
            </a:r>
            <a:r>
              <a:rPr lang="en-US" altLang="zh-TW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zh-TW" altLang="zh-TW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連絡電話：</a:t>
            </a:r>
            <a:r>
              <a:rPr lang="en-US" altLang="zh-TW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05-2267125#51512  </a:t>
            </a:r>
          </a:p>
          <a:p>
            <a:pPr algn="ctr"/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觀光休閒管理系網址：</a:t>
            </a:r>
            <a:r>
              <a:rPr lang="en-US" altLang="zh-TW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tlm.wfu.edu.tw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79C6949-78E5-5F2D-C693-975DD1594334}"/>
              </a:ext>
            </a:extLst>
          </p:cNvPr>
          <p:cNvSpPr txBox="1"/>
          <p:nvPr/>
        </p:nvSpPr>
        <p:spPr>
          <a:xfrm>
            <a:off x="7496319" y="3401983"/>
            <a:ext cx="3171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觀光休閒管理系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系網站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QR Code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專題01">
            <a:extLst>
              <a:ext uri="{FF2B5EF4-FFF2-40B4-BE49-F238E27FC236}">
                <a16:creationId xmlns:a16="http://schemas.microsoft.com/office/drawing/2014/main" id="{0DE3F912-839D-A25A-AC59-313B8B50D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14"/>
          <a:stretch/>
        </p:blipFill>
        <p:spPr bwMode="auto">
          <a:xfrm>
            <a:off x="2171564" y="3382242"/>
            <a:ext cx="4680520" cy="3134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BF225E7-9961-466D-9394-DA1EF2CAB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989" y="4052620"/>
            <a:ext cx="2459763" cy="2459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434808"/>
      </p:ext>
    </p:extLst>
  </p:cSld>
  <p:clrMapOvr>
    <a:masterClrMapping/>
  </p:clrMapOvr>
  <p:transition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449" y="609600"/>
            <a:ext cx="6133171" cy="4282440"/>
          </a:xfrm>
        </p:spPr>
        <p:txBody>
          <a:bodyPr rtlCol="0">
            <a:normAutofit/>
          </a:bodyPr>
          <a:lstStyle/>
          <a:p>
            <a:r>
              <a:rPr lang="zh-TW" altLang="en-US" b="1" dirty="0">
                <a:solidFill>
                  <a:srgbClr val="FFFFFF"/>
                </a:solidFill>
              </a:rPr>
              <a:t>吳鳳觀光休閒管理系</a:t>
            </a:r>
            <a:br>
              <a:rPr lang="en-US" altLang="zh-TW" b="1" dirty="0">
                <a:solidFill>
                  <a:srgbClr val="FFFFFF"/>
                </a:solidFill>
              </a:rPr>
            </a:br>
            <a:r>
              <a:rPr lang="zh-TW" altLang="en-US" b="1" dirty="0">
                <a:solidFill>
                  <a:srgbClr val="FFFFFF"/>
                </a:solidFill>
              </a:rPr>
              <a:t>與你 共創未來</a:t>
            </a:r>
          </a:p>
        </p:txBody>
      </p:sp>
      <p:pic>
        <p:nvPicPr>
          <p:cNvPr id="4" name="圖片 3" descr="正在爬山的兩個人">
            <a:extLst>
              <a:ext uri="{FF2B5EF4-FFF2-40B4-BE49-F238E27FC236}">
                <a16:creationId xmlns:a16="http://schemas.microsoft.com/office/drawing/2014/main" id="{629F2A20-8FE1-4EA2-AE83-45314542A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" b="2278"/>
          <a:stretch/>
        </p:blipFill>
        <p:spPr>
          <a:xfrm>
            <a:off x="232860" y="243840"/>
            <a:ext cx="5432443" cy="6377939"/>
          </a:xfrm>
          <a:prstGeom prst="rect">
            <a:avLst/>
          </a:prstGeom>
        </p:spPr>
      </p:pic>
      <p:sp>
        <p:nvSpPr>
          <p:cNvPr id="8" name="內容預留位置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580" y="4892040"/>
            <a:ext cx="4455264" cy="1203959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zh-TW" altLang="en-US" sz="2800" b="1" dirty="0">
                <a:solidFill>
                  <a:srgbClr val="FFFFFF"/>
                </a:solidFill>
              </a:rPr>
              <a:t>人生路上讓我拉你一把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881067-A1BA-4F3C-B0F6-8E9B48E8BC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3894" y="493038"/>
            <a:ext cx="8226425" cy="706437"/>
          </a:xfrm>
        </p:spPr>
        <p:txBody>
          <a:bodyPr/>
          <a:lstStyle/>
          <a:p>
            <a:pPr algn="ctr"/>
            <a:r>
              <a:rPr kumimoji="1" lang="zh-TW" altLang="en-US" sz="4000" b="1" kern="0" dirty="0">
                <a:solidFill>
                  <a:schemeClr val="accent5">
                    <a:lumMod val="50000"/>
                  </a:schemeClr>
                </a:solidFill>
              </a:rPr>
              <a:t>觀光休閒管理系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A2C6BE1-42DF-440C-AF27-845691E78C3F}"/>
              </a:ext>
            </a:extLst>
          </p:cNvPr>
          <p:cNvSpPr/>
          <p:nvPr/>
        </p:nvSpPr>
        <p:spPr>
          <a:xfrm>
            <a:off x="1038726" y="1199475"/>
            <a:ext cx="10571747" cy="5355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 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是跨國界的服務產業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觀光系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是跨國界的科系  可挑戰高薪的科系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觀光就是帶人</a:t>
            </a:r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吃喝玩樂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，又可以</a:t>
            </a:r>
            <a:r>
              <a:rPr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賺到錢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的行業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觀光工作的最高境界：「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你以為我在玩，其實我在工作；你以為我在工作，其實我在玩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。」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 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李開復，創新工場董事長</a:t>
            </a:r>
            <a:r>
              <a:rPr lang="en-US" altLang="zh-TW" sz="2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864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1017" y="292504"/>
            <a:ext cx="8604448" cy="1098376"/>
          </a:xfrm>
        </p:spPr>
        <p:txBody>
          <a:bodyPr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觀光旅遊現況</a:t>
            </a:r>
          </a:p>
        </p:txBody>
      </p:sp>
      <p:graphicFrame>
        <p:nvGraphicFramePr>
          <p:cNvPr id="5" name="表格版面配置區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52544082"/>
              </p:ext>
            </p:extLst>
          </p:nvPr>
        </p:nvGraphicFramePr>
        <p:xfrm>
          <a:off x="1466636" y="1399941"/>
          <a:ext cx="9768868" cy="2975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4434">
                  <a:extLst>
                    <a:ext uri="{9D8B030D-6E8A-4147-A177-3AD203B41FA5}">
                      <a16:colId xmlns:a16="http://schemas.microsoft.com/office/drawing/2014/main" val="2611034598"/>
                    </a:ext>
                  </a:extLst>
                </a:gridCol>
                <a:gridCol w="4884434">
                  <a:extLst>
                    <a:ext uri="{9D8B030D-6E8A-4147-A177-3AD203B41FA5}">
                      <a16:colId xmlns:a16="http://schemas.microsoft.com/office/drawing/2014/main" val="3592783344"/>
                    </a:ext>
                  </a:extLst>
                </a:gridCol>
              </a:tblGrid>
              <a:tr h="2975895"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278225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AC803-9FFF-4CA0-8971-020CF859E9B8}" type="slidenum">
              <a:rPr lang="zh-TW" altLang="en-US" smtClean="0"/>
              <a:pPr>
                <a:defRPr/>
              </a:pPr>
              <a:t>5</a:t>
            </a:fld>
            <a:endParaRPr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466" y="2490136"/>
            <a:ext cx="3816427" cy="93886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7" y="2460934"/>
            <a:ext cx="3353091" cy="938865"/>
          </a:xfrm>
          <a:prstGeom prst="rect">
            <a:avLst/>
          </a:prstGeom>
        </p:spPr>
      </p:pic>
      <p:pic>
        <p:nvPicPr>
          <p:cNvPr id="13" name="圖片 12" descr="使用行動電話拍攝街景的旅客">
            <a:extLst>
              <a:ext uri="{FF2B5EF4-FFF2-40B4-BE49-F238E27FC236}">
                <a16:creationId xmlns:a16="http://schemas.microsoft.com/office/drawing/2014/main" id="{A4596B52-5799-0757-FF13-1992C306F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35" y="4317943"/>
            <a:ext cx="3230340" cy="2031992"/>
          </a:xfrm>
          <a:prstGeom prst="rect">
            <a:avLst/>
          </a:prstGeom>
        </p:spPr>
      </p:pic>
      <p:pic>
        <p:nvPicPr>
          <p:cNvPr id="24" name="圖片 23" descr="一張含有 火車, 樹狀, 軌道, 戶外 的圖片&#10;&#10;自動產生的描述">
            <a:extLst>
              <a:ext uri="{FF2B5EF4-FFF2-40B4-BE49-F238E27FC236}">
                <a16:creationId xmlns:a16="http://schemas.microsoft.com/office/drawing/2014/main" id="{4E48A354-D990-6E91-7152-B01B93BB5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549752" y="4317943"/>
            <a:ext cx="3017045" cy="2011363"/>
          </a:xfrm>
          <a:prstGeom prst="rect">
            <a:avLst/>
          </a:prstGeom>
        </p:spPr>
      </p:pic>
      <p:pic>
        <p:nvPicPr>
          <p:cNvPr id="30" name="圖片 29" descr="一張含有 文字, 建築, 戶外, 街道 的圖片&#10;&#10;自動產生的描述">
            <a:extLst>
              <a:ext uri="{FF2B5EF4-FFF2-40B4-BE49-F238E27FC236}">
                <a16:creationId xmlns:a16="http://schemas.microsoft.com/office/drawing/2014/main" id="{9461904B-C2E7-C4E0-1B3A-D16A8B8F3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82413" y="4332762"/>
            <a:ext cx="3353091" cy="20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411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9240C2-88CD-1B34-5581-7DDBA74C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064" y="2959886"/>
            <a:ext cx="2289220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zh-TW" altLang="en-US" sz="3500">
                <a:solidFill>
                  <a:srgbClr val="FFFFFF"/>
                </a:solidFill>
                <a:latin typeface="+mj-lt"/>
                <a:ea typeface="+mj-ea"/>
              </a:rPr>
              <a:t>觀光人潮回流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97378E9-2EAE-93EF-1905-0370321F9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65" y="380107"/>
            <a:ext cx="5495846" cy="630641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8FDE84F-8E4A-B137-A7FA-A24EC6CC0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0107"/>
            <a:ext cx="5578874" cy="63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F619E4-DFDA-3C0C-9F4E-BA8D1172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031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br>
              <a:rPr lang="en-US" altLang="zh-TW" sz="3500" dirty="0">
                <a:solidFill>
                  <a:srgbClr val="FFFFFF"/>
                </a:solidFill>
                <a:latin typeface="+mj-lt"/>
                <a:ea typeface="+mj-ea"/>
              </a:rPr>
            </a:br>
            <a:r>
              <a:rPr lang="zh-TW" altLang="en-US" sz="3500" dirty="0">
                <a:solidFill>
                  <a:srgbClr val="FFFFFF"/>
                </a:solidFill>
                <a:latin typeface="+mj-lt"/>
                <a:ea typeface="+mj-ea"/>
              </a:rPr>
              <a:t>旅遊產業大起飛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D6B6BF4-B2A7-8B3F-3C3F-4C7470114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45075"/>
            <a:ext cx="5831598" cy="5967849"/>
          </a:xfrm>
          <a:prstGeom prst="rect">
            <a:avLst/>
          </a:prstGeom>
        </p:spPr>
      </p:pic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4A9A5C6F-16B9-D4D9-C85A-0DD0D2F0B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044874D-EEF7-8E50-E47C-2ABE78D5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1" y="371047"/>
            <a:ext cx="5573536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83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E88B627-4892-273A-A7D9-D7556C3C6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786" b="1"/>
          <a:stretch/>
        </p:blipFill>
        <p:spPr>
          <a:xfrm>
            <a:off x="643467" y="664407"/>
            <a:ext cx="5251449" cy="5529185"/>
          </a:xfrm>
          <a:prstGeom prst="rect">
            <a:avLst/>
          </a:prstGeom>
        </p:spPr>
      </p:pic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357D32C6-A349-B1BF-3053-11AC01EC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004" y="882047"/>
            <a:ext cx="5475820" cy="531154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4F9F793-0D3B-A028-D425-69BDE4BC34D4}"/>
              </a:ext>
            </a:extLst>
          </p:cNvPr>
          <p:cNvSpPr txBox="1"/>
          <p:nvPr/>
        </p:nvSpPr>
        <p:spPr>
          <a:xfrm>
            <a:off x="8006394" y="2418409"/>
            <a:ext cx="2661603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zh-TW" alt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21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D2B377-DCF9-B3DD-7363-B8BF84C4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460" y="918210"/>
            <a:ext cx="5364444" cy="1356360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</a:rPr>
              <a:t>「嘉義</a:t>
            </a:r>
            <a:r>
              <a:rPr lang="en-US" altLang="zh-TW" sz="3600" b="1" dirty="0">
                <a:solidFill>
                  <a:srgbClr val="0070C0"/>
                </a:solidFill>
              </a:rPr>
              <a:t>101</a:t>
            </a:r>
            <a:r>
              <a:rPr lang="zh-TW" altLang="en-US" sz="3600" b="1" dirty="0">
                <a:solidFill>
                  <a:srgbClr val="0070C0"/>
                </a:solidFill>
              </a:rPr>
              <a:t>」福容</a:t>
            </a:r>
            <a:r>
              <a:rPr lang="en-US" altLang="zh-TW" sz="3600" b="1" dirty="0">
                <a:solidFill>
                  <a:srgbClr val="0070C0"/>
                </a:solidFill>
              </a:rPr>
              <a:t>VOCO</a:t>
            </a:r>
            <a:r>
              <a:rPr lang="zh-TW" altLang="en-US" sz="3600" b="1" dirty="0">
                <a:solidFill>
                  <a:srgbClr val="0070C0"/>
                </a:solidFill>
              </a:rPr>
              <a:t>酒店</a:t>
            </a:r>
            <a:br>
              <a:rPr lang="en-US" altLang="zh-TW" sz="3600" b="1" dirty="0">
                <a:solidFill>
                  <a:srgbClr val="0070C0"/>
                </a:solidFill>
              </a:rPr>
            </a:br>
            <a:r>
              <a:rPr lang="zh-TW" altLang="en-US" sz="3600" b="1" dirty="0">
                <a:solidFill>
                  <a:srgbClr val="0070C0"/>
                </a:solidFill>
              </a:rPr>
              <a:t>逾</a:t>
            </a:r>
            <a:r>
              <a:rPr lang="en-US" altLang="zh-TW" sz="3600" b="1" dirty="0">
                <a:solidFill>
                  <a:srgbClr val="0070C0"/>
                </a:solidFill>
              </a:rPr>
              <a:t>200</a:t>
            </a:r>
            <a:r>
              <a:rPr lang="zh-TW" altLang="en-US" sz="3600" b="1" dirty="0">
                <a:solidFill>
                  <a:srgbClr val="0070C0"/>
                </a:solidFill>
              </a:rPr>
              <a:t>職缺 </a:t>
            </a:r>
            <a:r>
              <a:rPr lang="en-US" altLang="zh-TW" sz="3600" b="1" dirty="0">
                <a:solidFill>
                  <a:srgbClr val="0070C0"/>
                </a:solidFill>
              </a:rPr>
              <a:t>30K</a:t>
            </a:r>
            <a:r>
              <a:rPr lang="zh-TW" altLang="en-US" sz="3600" b="1" dirty="0">
                <a:solidFill>
                  <a:srgbClr val="0070C0"/>
                </a:solidFill>
              </a:rPr>
              <a:t>起跳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6E9503-3150-A1FF-7406-EE7F54137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2" r="27928" b="-2"/>
          <a:stretch/>
        </p:blipFill>
        <p:spPr>
          <a:xfrm>
            <a:off x="872064" y="647700"/>
            <a:ext cx="4593715" cy="5771184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B9D49F-CF6C-1FDB-39F0-32B0282EB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704" y="2948939"/>
            <a:ext cx="5364444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</a:rPr>
              <a:t>嘉義市世賢路的福容嘉義店樓高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</a:rPr>
              <a:t>33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</a:rPr>
              <a:t>層、擁有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</a:rPr>
              <a:t>370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</a:rPr>
              <a:t>間客房，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</a:rPr>
              <a:t>2024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</a:rPr>
              <a:t>年開始營運</a:t>
            </a: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</a:rPr>
              <a:t>。</a:t>
            </a:r>
            <a:endParaRPr lang="en-US" altLang="zh-TW" sz="36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C0AF95-5387-166C-1046-ACE8E7F4E7B1}"/>
              </a:ext>
            </a:extLst>
          </p:cNvPr>
          <p:cNvSpPr txBox="1"/>
          <p:nvPr/>
        </p:nvSpPr>
        <p:spPr>
          <a:xfrm>
            <a:off x="7874882" y="6418884"/>
            <a:ext cx="28083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200" dirty="0">
                <a:solidFill>
                  <a:schemeClr val="bg1"/>
                </a:solidFill>
              </a:rPr>
              <a:t>中時新聞網 蔡惠芳台北報導 </a:t>
            </a:r>
            <a:endParaRPr lang="en-US" altLang="zh-TW" sz="120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zh-TW" sz="1200" dirty="0">
                <a:solidFill>
                  <a:schemeClr val="bg1"/>
                </a:solidFill>
              </a:rPr>
              <a:t>2023</a:t>
            </a:r>
            <a:r>
              <a:rPr lang="zh-TW" altLang="en-US" sz="1200" dirty="0">
                <a:solidFill>
                  <a:schemeClr val="bg1"/>
                </a:solidFill>
              </a:rPr>
              <a:t>年</a:t>
            </a:r>
            <a:r>
              <a:rPr lang="en-US" altLang="zh-TW" sz="1200" dirty="0">
                <a:solidFill>
                  <a:schemeClr val="bg1"/>
                </a:solidFill>
              </a:rPr>
              <a:t>2</a:t>
            </a:r>
            <a:r>
              <a:rPr lang="zh-TW" altLang="en-US" sz="1200" dirty="0">
                <a:solidFill>
                  <a:schemeClr val="bg1"/>
                </a:solidFill>
              </a:rPr>
              <a:t>月</a:t>
            </a:r>
            <a:r>
              <a:rPr lang="en-US" altLang="zh-TW" sz="1200" dirty="0">
                <a:solidFill>
                  <a:schemeClr val="bg1"/>
                </a:solidFill>
              </a:rPr>
              <a:t>13</a:t>
            </a:r>
            <a:r>
              <a:rPr lang="zh-TW" altLang="en-US" sz="1200" dirty="0">
                <a:solidFill>
                  <a:schemeClr val="bg1"/>
                </a:solidFill>
              </a:rPr>
              <a:t>日</a:t>
            </a:r>
            <a:endParaRPr lang="zh-TW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60262"/>
      </p:ext>
    </p:extLst>
  </p:cSld>
  <p:clrMapOvr>
    <a:masterClrMapping/>
  </p:clrMapOvr>
</p:sld>
</file>

<file path=ppt/theme/theme1.xml><?xml version="1.0" encoding="utf-8"?>
<a:theme xmlns:a="http://schemas.openxmlformats.org/drawingml/2006/main" name="基本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65EBD3-98B5-4FD2-8FAF-5D4022A9F7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城市設計</Template>
  <TotalTime>950</TotalTime>
  <Words>1633</Words>
  <Application>Microsoft Office PowerPoint</Application>
  <PresentationFormat>寬螢幕</PresentationFormat>
  <Paragraphs>332</Paragraphs>
  <Slides>39</Slides>
  <Notes>4</Notes>
  <HiddenSlides>2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50" baseType="lpstr">
      <vt:lpstr>Adobe 繁黑體 Std B</vt:lpstr>
      <vt:lpstr>Impact MT Std</vt:lpstr>
      <vt:lpstr>微软雅黑</vt:lpstr>
      <vt:lpstr>SF Orson Casual Heavy</vt:lpstr>
      <vt:lpstr>微軟正黑體</vt:lpstr>
      <vt:lpstr>標楷體</vt:lpstr>
      <vt:lpstr>Arial</vt:lpstr>
      <vt:lpstr>Calibri</vt:lpstr>
      <vt:lpstr>Corbel</vt:lpstr>
      <vt:lpstr>Times New Roman</vt:lpstr>
      <vt:lpstr>基本</vt:lpstr>
      <vt:lpstr>吳鳳科大 觀光休閒管理系</vt:lpstr>
      <vt:lpstr>高中職生未來半年的困擾 技職生的生涯進路圖</vt:lpstr>
      <vt:lpstr>高級中等學校應屆畢業生升學就業概況調查</vt:lpstr>
      <vt:lpstr>觀光休閒管理系</vt:lpstr>
      <vt:lpstr>觀光旅遊現況</vt:lpstr>
      <vt:lpstr>觀光人潮回流</vt:lpstr>
      <vt:lpstr> 旅遊產業大起飛</vt:lpstr>
      <vt:lpstr>PowerPoint 簡報</vt:lpstr>
      <vt:lpstr>「嘉義101」福容VOCO酒店 逾200職缺 30K起跳</vt:lpstr>
      <vt:lpstr>觀光休閒管理系學甚麼? 課程二大主軸</vt:lpstr>
      <vt:lpstr>休閒管理領域</vt:lpstr>
      <vt:lpstr>觀光旅運領域</vt:lpstr>
      <vt:lpstr>校外教學 課程活潑</vt:lpstr>
      <vt:lpstr>教師教學理念</vt:lpstr>
      <vt:lpstr>三年證照+一年校外實習 兼顧學業與就業</vt:lpstr>
      <vt:lpstr>實習特色</vt:lpstr>
      <vt:lpstr>實習單位</vt:lpstr>
      <vt:lpstr>實習單位</vt:lpstr>
      <vt:lpstr>專業技能證照</vt:lpstr>
      <vt:lpstr>專業技能證照獎勵</vt:lpstr>
      <vt:lpstr>我們讓你/妳成為未來的…………</vt:lpstr>
      <vt:lpstr>多元入學管道 -114學年度招生學制與班級</vt:lpstr>
      <vt:lpstr>PowerPoint 簡報</vt:lpstr>
      <vt:lpstr>吳鳳科大勵學金</vt:lpstr>
      <vt:lpstr>甄選入學</vt:lpstr>
      <vt:lpstr>聯合登記分發</vt:lpstr>
      <vt:lpstr>114學年度入學獎勵金</vt:lpstr>
      <vt:lpstr>住宿優惠1-外縣市</vt:lpstr>
      <vt:lpstr>住宿優惠2-離島及宜花東地區優惠</vt:lpstr>
      <vt:lpstr>就近入學好處(節省租屋費)</vt:lpstr>
      <vt:lpstr>讀大學很貴嗎? 有圖有真相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聯絡方式</vt:lpstr>
      <vt:lpstr>吳鳳觀光休閒管理系 與你 共創未來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吳鳳科大 觀光休閒管理系</dc:title>
  <dc:creator>觀管系-廖婉芬</dc:creator>
  <cp:lastModifiedBy>觀光休閒管理系-廖婉芬</cp:lastModifiedBy>
  <cp:revision>15</cp:revision>
  <dcterms:created xsi:type="dcterms:W3CDTF">2023-12-02T05:40:20Z</dcterms:created>
  <dcterms:modified xsi:type="dcterms:W3CDTF">2024-12-30T07:26:21Z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